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8" r:id="rId2"/>
    <p:sldId id="272" r:id="rId3"/>
    <p:sldId id="273" r:id="rId4"/>
    <p:sldId id="274" r:id="rId5"/>
    <p:sldId id="277" r:id="rId6"/>
    <p:sldId id="278" r:id="rId7"/>
    <p:sldId id="276" r:id="rId8"/>
    <p:sldId id="256" r:id="rId9"/>
    <p:sldId id="281" r:id="rId10"/>
    <p:sldId id="271" r:id="rId11"/>
    <p:sldId id="262" r:id="rId12"/>
    <p:sldId id="265" r:id="rId13"/>
    <p:sldId id="263" r:id="rId14"/>
    <p:sldId id="261" r:id="rId15"/>
    <p:sldId id="257" r:id="rId16"/>
    <p:sldId id="258" r:id="rId17"/>
    <p:sldId id="266" r:id="rId18"/>
    <p:sldId id="269" r:id="rId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8D9A14-0D36-4509-9F4A-12218394B40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6D3D6E52-B6A2-4776-A6A4-BE3D63BFCC4C}">
      <dgm:prSet/>
      <dgm:spPr/>
      <dgm:t>
        <a:bodyPr/>
        <a:lstStyle/>
        <a:p>
          <a:pPr rtl="0"/>
          <a:r>
            <a:rPr lang="es-MX" smtClean="0"/>
            <a:t>Ética - Ethos (costumbre, en griego) </a:t>
          </a:r>
          <a:endParaRPr lang="es-MX"/>
        </a:p>
      </dgm:t>
    </dgm:pt>
    <dgm:pt modelId="{7AD2ACFE-12E9-4A9F-B5B3-A65EB9B53701}" type="parTrans" cxnId="{AC403147-75E8-4189-AD2E-9AC63CE65C4C}">
      <dgm:prSet/>
      <dgm:spPr/>
      <dgm:t>
        <a:bodyPr/>
        <a:lstStyle/>
        <a:p>
          <a:endParaRPr lang="es-MX"/>
        </a:p>
      </dgm:t>
    </dgm:pt>
    <dgm:pt modelId="{93974B59-59FA-462D-9260-89B0AB0DA8BE}" type="sibTrans" cxnId="{AC403147-75E8-4189-AD2E-9AC63CE65C4C}">
      <dgm:prSet/>
      <dgm:spPr/>
      <dgm:t>
        <a:bodyPr/>
        <a:lstStyle/>
        <a:p>
          <a:endParaRPr lang="es-MX"/>
        </a:p>
      </dgm:t>
    </dgm:pt>
    <dgm:pt modelId="{DE9A28E5-2D9A-45A9-B1A6-B31915E09BFA}">
      <dgm:prSet/>
      <dgm:spPr/>
      <dgm:t>
        <a:bodyPr/>
        <a:lstStyle/>
        <a:p>
          <a:pPr rtl="0"/>
          <a:r>
            <a:rPr lang="es-MX" smtClean="0"/>
            <a:t>Moral -Mor (costumbre, en latín)</a:t>
          </a:r>
          <a:endParaRPr lang="es-MX"/>
        </a:p>
      </dgm:t>
    </dgm:pt>
    <dgm:pt modelId="{7C562A53-C004-4DF3-A4DA-A35C7DEB581F}" type="parTrans" cxnId="{F1E5AAA9-FA34-46FF-B206-5FCC85072FD6}">
      <dgm:prSet/>
      <dgm:spPr/>
      <dgm:t>
        <a:bodyPr/>
        <a:lstStyle/>
        <a:p>
          <a:endParaRPr lang="es-MX"/>
        </a:p>
      </dgm:t>
    </dgm:pt>
    <dgm:pt modelId="{151E7CD2-E117-4136-888B-34F205FB0F3B}" type="sibTrans" cxnId="{F1E5AAA9-FA34-46FF-B206-5FCC85072FD6}">
      <dgm:prSet/>
      <dgm:spPr/>
      <dgm:t>
        <a:bodyPr/>
        <a:lstStyle/>
        <a:p>
          <a:endParaRPr lang="es-MX"/>
        </a:p>
      </dgm:t>
    </dgm:pt>
    <dgm:pt modelId="{B1E01F34-6B91-485C-99C3-9BCA3991EB0A}" type="pres">
      <dgm:prSet presAssocID="{5A8D9A14-0D36-4509-9F4A-12218394B403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s-MX"/>
        </a:p>
      </dgm:t>
    </dgm:pt>
    <dgm:pt modelId="{E23DCB43-8300-4783-9F2D-15CE8BCB571F}" type="pres">
      <dgm:prSet presAssocID="{5A8D9A14-0D36-4509-9F4A-12218394B403}" presName="pyramid" presStyleLbl="node1" presStyleIdx="0" presStyleCnt="1"/>
      <dgm:spPr/>
    </dgm:pt>
    <dgm:pt modelId="{B89A3A0C-FE26-4B20-9455-8367F0C9CF27}" type="pres">
      <dgm:prSet presAssocID="{5A8D9A14-0D36-4509-9F4A-12218394B403}" presName="theList" presStyleCnt="0"/>
      <dgm:spPr/>
    </dgm:pt>
    <dgm:pt modelId="{74FF6EEA-0795-43AD-818F-1D4BAA4C2F76}" type="pres">
      <dgm:prSet presAssocID="{6D3D6E52-B6A2-4776-A6A4-BE3D63BFCC4C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25BDEE7-2838-4C78-8F64-C4A239131FA4}" type="pres">
      <dgm:prSet presAssocID="{6D3D6E52-B6A2-4776-A6A4-BE3D63BFCC4C}" presName="aSpace" presStyleCnt="0"/>
      <dgm:spPr/>
    </dgm:pt>
    <dgm:pt modelId="{214B173E-336C-4B17-9C6E-B526684CDD8F}" type="pres">
      <dgm:prSet presAssocID="{DE9A28E5-2D9A-45A9-B1A6-B31915E09BFA}" presName="aNode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EC88688-809C-4CD9-9707-77A8A2575093}" type="pres">
      <dgm:prSet presAssocID="{DE9A28E5-2D9A-45A9-B1A6-B31915E09BFA}" presName="aSpace" presStyleCnt="0"/>
      <dgm:spPr/>
    </dgm:pt>
  </dgm:ptLst>
  <dgm:cxnLst>
    <dgm:cxn modelId="{EC1ED317-354C-4C0D-A07D-FD7C84749F68}" type="presOf" srcId="{DE9A28E5-2D9A-45A9-B1A6-B31915E09BFA}" destId="{214B173E-336C-4B17-9C6E-B526684CDD8F}" srcOrd="0" destOrd="0" presId="urn:microsoft.com/office/officeart/2005/8/layout/pyramid2"/>
    <dgm:cxn modelId="{F1E5AAA9-FA34-46FF-B206-5FCC85072FD6}" srcId="{5A8D9A14-0D36-4509-9F4A-12218394B403}" destId="{DE9A28E5-2D9A-45A9-B1A6-B31915E09BFA}" srcOrd="1" destOrd="0" parTransId="{7C562A53-C004-4DF3-A4DA-A35C7DEB581F}" sibTransId="{151E7CD2-E117-4136-888B-34F205FB0F3B}"/>
    <dgm:cxn modelId="{A6AEEAF7-7492-4154-AA1F-ED7BF89CE923}" type="presOf" srcId="{5A8D9A14-0D36-4509-9F4A-12218394B403}" destId="{B1E01F34-6B91-485C-99C3-9BCA3991EB0A}" srcOrd="0" destOrd="0" presId="urn:microsoft.com/office/officeart/2005/8/layout/pyramid2"/>
    <dgm:cxn modelId="{AC403147-75E8-4189-AD2E-9AC63CE65C4C}" srcId="{5A8D9A14-0D36-4509-9F4A-12218394B403}" destId="{6D3D6E52-B6A2-4776-A6A4-BE3D63BFCC4C}" srcOrd="0" destOrd="0" parTransId="{7AD2ACFE-12E9-4A9F-B5B3-A65EB9B53701}" sibTransId="{93974B59-59FA-462D-9260-89B0AB0DA8BE}"/>
    <dgm:cxn modelId="{4C10C671-DF13-4BD7-A751-65E0A9C78860}" type="presOf" srcId="{6D3D6E52-B6A2-4776-A6A4-BE3D63BFCC4C}" destId="{74FF6EEA-0795-43AD-818F-1D4BAA4C2F76}" srcOrd="0" destOrd="0" presId="urn:microsoft.com/office/officeart/2005/8/layout/pyramid2"/>
    <dgm:cxn modelId="{62F09010-5E4A-41B2-B014-307655DD25EE}" type="presParOf" srcId="{B1E01F34-6B91-485C-99C3-9BCA3991EB0A}" destId="{E23DCB43-8300-4783-9F2D-15CE8BCB571F}" srcOrd="0" destOrd="0" presId="urn:microsoft.com/office/officeart/2005/8/layout/pyramid2"/>
    <dgm:cxn modelId="{9C4B836A-88A8-4F3A-AD6E-6F47D14A0893}" type="presParOf" srcId="{B1E01F34-6B91-485C-99C3-9BCA3991EB0A}" destId="{B89A3A0C-FE26-4B20-9455-8367F0C9CF27}" srcOrd="1" destOrd="0" presId="urn:microsoft.com/office/officeart/2005/8/layout/pyramid2"/>
    <dgm:cxn modelId="{A2DD7100-8A07-4D5D-880D-632A7E5CCC3A}" type="presParOf" srcId="{B89A3A0C-FE26-4B20-9455-8367F0C9CF27}" destId="{74FF6EEA-0795-43AD-818F-1D4BAA4C2F76}" srcOrd="0" destOrd="0" presId="urn:microsoft.com/office/officeart/2005/8/layout/pyramid2"/>
    <dgm:cxn modelId="{4080251C-BC67-4AFD-B66F-954D62EF9FD8}" type="presParOf" srcId="{B89A3A0C-FE26-4B20-9455-8367F0C9CF27}" destId="{925BDEE7-2838-4C78-8F64-C4A239131FA4}" srcOrd="1" destOrd="0" presId="urn:microsoft.com/office/officeart/2005/8/layout/pyramid2"/>
    <dgm:cxn modelId="{D2D6CCFF-406E-4457-873F-52939426C3BA}" type="presParOf" srcId="{B89A3A0C-FE26-4B20-9455-8367F0C9CF27}" destId="{214B173E-336C-4B17-9C6E-B526684CDD8F}" srcOrd="2" destOrd="0" presId="urn:microsoft.com/office/officeart/2005/8/layout/pyramid2"/>
    <dgm:cxn modelId="{B3EA1C89-1893-48DC-BB88-7B524BEA5643}" type="presParOf" srcId="{B89A3A0C-FE26-4B20-9455-8367F0C9CF27}" destId="{CEC88688-809C-4CD9-9707-77A8A2575093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D216CF-3F29-42B5-A094-82F4BA4CEB36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B8BFC87-0F85-4BFC-B2D3-4083625314F4}">
      <dgm:prSet/>
      <dgm:spPr/>
      <dgm:t>
        <a:bodyPr/>
        <a:lstStyle/>
        <a:p>
          <a:pPr rtl="0"/>
          <a:r>
            <a:rPr lang="es-MX" dirty="0" smtClean="0"/>
            <a:t>Virtudes fundamentales o cardinales </a:t>
          </a:r>
          <a:r>
            <a:rPr lang="es-MX" b="1" dirty="0" err="1" smtClean="0">
              <a:solidFill>
                <a:schemeClr val="tx1"/>
              </a:solidFill>
            </a:rPr>
            <a:t>reoirentan</a:t>
          </a:r>
          <a:r>
            <a:rPr lang="es-MX" dirty="0" smtClean="0"/>
            <a:t> las facultades del hombre.</a:t>
          </a:r>
          <a:endParaRPr lang="es-MX" dirty="0"/>
        </a:p>
      </dgm:t>
    </dgm:pt>
    <dgm:pt modelId="{476768D8-00F1-49B3-A318-3347EB753CB3}" type="parTrans" cxnId="{379ABEA9-86D3-4F40-B70C-48CC011DAB3D}">
      <dgm:prSet/>
      <dgm:spPr/>
      <dgm:t>
        <a:bodyPr/>
        <a:lstStyle/>
        <a:p>
          <a:endParaRPr lang="es-MX"/>
        </a:p>
      </dgm:t>
    </dgm:pt>
    <dgm:pt modelId="{F8FDA83A-93BE-47F0-9256-6B560D71B646}" type="sibTrans" cxnId="{379ABEA9-86D3-4F40-B70C-48CC011DAB3D}">
      <dgm:prSet/>
      <dgm:spPr/>
      <dgm:t>
        <a:bodyPr/>
        <a:lstStyle/>
        <a:p>
          <a:endParaRPr lang="es-MX"/>
        </a:p>
      </dgm:t>
    </dgm:pt>
    <dgm:pt modelId="{0DB16BD6-1D27-46AD-9500-ADD67A90CAEB}" type="pres">
      <dgm:prSet presAssocID="{B6D216CF-3F29-42B5-A094-82F4BA4CEB36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E24E9FC8-3DB5-4F8E-B954-4C7CCAA0FE99}" type="pres">
      <dgm:prSet presAssocID="{AB8BFC87-0F85-4BFC-B2D3-4083625314F4}" presName="circ1TxSh" presStyleLbl="vennNode1" presStyleIdx="0" presStyleCnt="1" custScaleX="170631"/>
      <dgm:spPr/>
      <dgm:t>
        <a:bodyPr/>
        <a:lstStyle/>
        <a:p>
          <a:endParaRPr lang="es-MX"/>
        </a:p>
      </dgm:t>
    </dgm:pt>
  </dgm:ptLst>
  <dgm:cxnLst>
    <dgm:cxn modelId="{379ABEA9-86D3-4F40-B70C-48CC011DAB3D}" srcId="{B6D216CF-3F29-42B5-A094-82F4BA4CEB36}" destId="{AB8BFC87-0F85-4BFC-B2D3-4083625314F4}" srcOrd="0" destOrd="0" parTransId="{476768D8-00F1-49B3-A318-3347EB753CB3}" sibTransId="{F8FDA83A-93BE-47F0-9256-6B560D71B646}"/>
    <dgm:cxn modelId="{D584007A-A7F4-44CC-8169-318BE65F9200}" type="presOf" srcId="{AB8BFC87-0F85-4BFC-B2D3-4083625314F4}" destId="{E24E9FC8-3DB5-4F8E-B954-4C7CCAA0FE99}" srcOrd="0" destOrd="0" presId="urn:microsoft.com/office/officeart/2005/8/layout/venn1"/>
    <dgm:cxn modelId="{48D0B9B9-B566-49CD-B818-9045B142959A}" type="presOf" srcId="{B6D216CF-3F29-42B5-A094-82F4BA4CEB36}" destId="{0DB16BD6-1D27-46AD-9500-ADD67A90CAEB}" srcOrd="0" destOrd="0" presId="urn:microsoft.com/office/officeart/2005/8/layout/venn1"/>
    <dgm:cxn modelId="{930E5E3B-C255-4DE4-8E3D-B0A125A98DC1}" type="presParOf" srcId="{0DB16BD6-1D27-46AD-9500-ADD67A90CAEB}" destId="{E24E9FC8-3DB5-4F8E-B954-4C7CCAA0FE99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399297-7D32-44BF-A664-D1A034F2AA8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MX"/>
        </a:p>
      </dgm:t>
    </dgm:pt>
    <dgm:pt modelId="{BFB31C15-99C0-45F9-BC55-0F61CE4C860C}">
      <dgm:prSet custT="1"/>
      <dgm:spPr/>
      <dgm:t>
        <a:bodyPr/>
        <a:lstStyle/>
        <a:p>
          <a:pPr rtl="0"/>
          <a:r>
            <a:rPr lang="es-MX" sz="2000" dirty="0" smtClean="0"/>
            <a:t>PRUDENCIA:</a:t>
          </a:r>
          <a:endParaRPr lang="es-MX" sz="2000" dirty="0"/>
        </a:p>
      </dgm:t>
    </dgm:pt>
    <dgm:pt modelId="{5446D5BB-2A96-4C9E-8AC0-A92CC976E62E}" type="parTrans" cxnId="{F77B3710-E975-484A-97D5-A786D65C1496}">
      <dgm:prSet/>
      <dgm:spPr/>
      <dgm:t>
        <a:bodyPr/>
        <a:lstStyle/>
        <a:p>
          <a:endParaRPr lang="es-MX"/>
        </a:p>
      </dgm:t>
    </dgm:pt>
    <dgm:pt modelId="{83195EA9-46A3-45FC-A966-803D140E00CB}" type="sibTrans" cxnId="{F77B3710-E975-484A-97D5-A786D65C1496}">
      <dgm:prSet/>
      <dgm:spPr/>
      <dgm:t>
        <a:bodyPr/>
        <a:lstStyle/>
        <a:p>
          <a:endParaRPr lang="es-MX"/>
        </a:p>
      </dgm:t>
    </dgm:pt>
    <dgm:pt modelId="{2AFB9E25-5802-4E4B-923A-7BF7C27DEA0F}">
      <dgm:prSet custT="1"/>
      <dgm:spPr/>
      <dgm:t>
        <a:bodyPr/>
        <a:lstStyle/>
        <a:p>
          <a:pPr rtl="0"/>
          <a:r>
            <a:rPr lang="es-MX" sz="2000" dirty="0" smtClean="0"/>
            <a:t>JUSTICIA:</a:t>
          </a:r>
          <a:endParaRPr lang="es-MX" sz="2000" dirty="0"/>
        </a:p>
      </dgm:t>
    </dgm:pt>
    <dgm:pt modelId="{31AE800B-2A94-4FE5-901F-3DDABCAD53DC}" type="parTrans" cxnId="{7A5CBF93-81A1-4EC7-B2A2-6CE9286ACDB6}">
      <dgm:prSet/>
      <dgm:spPr/>
      <dgm:t>
        <a:bodyPr/>
        <a:lstStyle/>
        <a:p>
          <a:endParaRPr lang="es-MX"/>
        </a:p>
      </dgm:t>
    </dgm:pt>
    <dgm:pt modelId="{EAF6AD44-D02D-4561-BF95-DB21DC7C60E7}" type="sibTrans" cxnId="{7A5CBF93-81A1-4EC7-B2A2-6CE9286ACDB6}">
      <dgm:prSet/>
      <dgm:spPr/>
      <dgm:t>
        <a:bodyPr/>
        <a:lstStyle/>
        <a:p>
          <a:endParaRPr lang="es-MX"/>
        </a:p>
      </dgm:t>
    </dgm:pt>
    <dgm:pt modelId="{70961B49-400A-436A-95B5-A552D51CFAB0}">
      <dgm:prSet custT="1"/>
      <dgm:spPr/>
      <dgm:t>
        <a:bodyPr/>
        <a:lstStyle/>
        <a:p>
          <a:pPr rtl="0"/>
          <a:r>
            <a:rPr lang="es-MX" sz="2000" dirty="0" smtClean="0"/>
            <a:t>FORTALEZA:</a:t>
          </a:r>
          <a:endParaRPr lang="es-MX" sz="2000" dirty="0"/>
        </a:p>
      </dgm:t>
    </dgm:pt>
    <dgm:pt modelId="{032DA0FC-3DE2-401D-A2FA-62B7AB23E413}" type="parTrans" cxnId="{658AB139-3EAE-4CE0-91FC-383D9F58129C}">
      <dgm:prSet/>
      <dgm:spPr/>
      <dgm:t>
        <a:bodyPr/>
        <a:lstStyle/>
        <a:p>
          <a:endParaRPr lang="es-MX"/>
        </a:p>
      </dgm:t>
    </dgm:pt>
    <dgm:pt modelId="{0D8A5ECB-9297-4AE7-939F-3388DC7938C1}" type="sibTrans" cxnId="{658AB139-3EAE-4CE0-91FC-383D9F58129C}">
      <dgm:prSet/>
      <dgm:spPr/>
      <dgm:t>
        <a:bodyPr/>
        <a:lstStyle/>
        <a:p>
          <a:endParaRPr lang="es-MX"/>
        </a:p>
      </dgm:t>
    </dgm:pt>
    <dgm:pt modelId="{766B9D56-91D8-40AE-9A71-E9AA9001106B}">
      <dgm:prSet custT="1"/>
      <dgm:spPr/>
      <dgm:t>
        <a:bodyPr/>
        <a:lstStyle/>
        <a:p>
          <a:pPr rtl="0"/>
          <a:r>
            <a:rPr lang="es-MX" sz="2000" dirty="0" smtClean="0"/>
            <a:t>TEMPLANZA:</a:t>
          </a:r>
          <a:endParaRPr lang="es-MX" sz="2000" dirty="0"/>
        </a:p>
      </dgm:t>
    </dgm:pt>
    <dgm:pt modelId="{AC41F4A6-2B0C-47EF-9417-09A0D49BF65E}" type="parTrans" cxnId="{C42E38D8-E0A3-4EB6-8E7A-33FD947E0AF7}">
      <dgm:prSet/>
      <dgm:spPr/>
      <dgm:t>
        <a:bodyPr/>
        <a:lstStyle/>
        <a:p>
          <a:endParaRPr lang="es-MX"/>
        </a:p>
      </dgm:t>
    </dgm:pt>
    <dgm:pt modelId="{5FADE04D-6A9C-4301-BD2C-61B1BF614CAA}" type="sibTrans" cxnId="{C42E38D8-E0A3-4EB6-8E7A-33FD947E0AF7}">
      <dgm:prSet/>
      <dgm:spPr/>
      <dgm:t>
        <a:bodyPr/>
        <a:lstStyle/>
        <a:p>
          <a:endParaRPr lang="es-MX"/>
        </a:p>
      </dgm:t>
    </dgm:pt>
    <dgm:pt modelId="{3A61D47D-3B93-4161-83C3-E33A0A0938A3}">
      <dgm:prSet custT="1"/>
      <dgm:spPr/>
      <dgm:t>
        <a:bodyPr/>
        <a:lstStyle/>
        <a:p>
          <a:pPr rtl="0"/>
          <a:r>
            <a:rPr lang="es-MX" sz="2000" dirty="0" smtClean="0"/>
            <a:t>capacidad de acierto del entendimiento.</a:t>
          </a:r>
          <a:endParaRPr lang="es-MX" sz="2000" dirty="0"/>
        </a:p>
      </dgm:t>
    </dgm:pt>
    <dgm:pt modelId="{297724F7-94B4-4E02-99B9-77CFF700B8D6}" type="parTrans" cxnId="{9B4E2679-2B03-4FB5-A3A4-BC95A8219C13}">
      <dgm:prSet/>
      <dgm:spPr/>
      <dgm:t>
        <a:bodyPr/>
        <a:lstStyle/>
        <a:p>
          <a:endParaRPr lang="es-MX"/>
        </a:p>
      </dgm:t>
    </dgm:pt>
    <dgm:pt modelId="{0A7DFBB0-78E1-4B78-84E2-6460A9428786}" type="sibTrans" cxnId="{9B4E2679-2B03-4FB5-A3A4-BC95A8219C13}">
      <dgm:prSet/>
      <dgm:spPr/>
      <dgm:t>
        <a:bodyPr/>
        <a:lstStyle/>
        <a:p>
          <a:endParaRPr lang="es-MX"/>
        </a:p>
      </dgm:t>
    </dgm:pt>
    <dgm:pt modelId="{7409F0D3-D3BE-4A0F-AF17-7B0270E247D5}">
      <dgm:prSet custT="1"/>
      <dgm:spPr/>
      <dgm:t>
        <a:bodyPr/>
        <a:lstStyle/>
        <a:p>
          <a:pPr rtl="0"/>
          <a:r>
            <a:rPr lang="es-MX" sz="2000" dirty="0" smtClean="0"/>
            <a:t>reorientación de lo que la voluntad quiere.</a:t>
          </a:r>
          <a:endParaRPr lang="es-MX" sz="2000" dirty="0"/>
        </a:p>
      </dgm:t>
    </dgm:pt>
    <dgm:pt modelId="{DF2F696B-A37B-45D0-AB16-DF8485AC1C01}" type="parTrans" cxnId="{A6377D5B-7B25-45AF-B98E-FEE78A8CFBD5}">
      <dgm:prSet/>
      <dgm:spPr/>
      <dgm:t>
        <a:bodyPr/>
        <a:lstStyle/>
        <a:p>
          <a:endParaRPr lang="es-MX"/>
        </a:p>
      </dgm:t>
    </dgm:pt>
    <dgm:pt modelId="{53311D68-810A-404B-8DC4-A7CF30AD2A7B}" type="sibTrans" cxnId="{A6377D5B-7B25-45AF-B98E-FEE78A8CFBD5}">
      <dgm:prSet/>
      <dgm:spPr/>
      <dgm:t>
        <a:bodyPr/>
        <a:lstStyle/>
        <a:p>
          <a:endParaRPr lang="es-MX"/>
        </a:p>
      </dgm:t>
    </dgm:pt>
    <dgm:pt modelId="{540DF6F5-37CF-4549-B257-4973495C95D4}">
      <dgm:prSet custT="1"/>
      <dgm:spPr/>
      <dgm:t>
        <a:bodyPr/>
        <a:lstStyle/>
        <a:p>
          <a:pPr rtl="0"/>
          <a:r>
            <a:rPr lang="es-MX" sz="2000" dirty="0" smtClean="0"/>
            <a:t>sostenimiento del apetito sensible ante los bienes arduos.</a:t>
          </a:r>
          <a:endParaRPr lang="es-MX" sz="2000" dirty="0"/>
        </a:p>
      </dgm:t>
    </dgm:pt>
    <dgm:pt modelId="{D20D73CD-C1CC-47DB-B17E-BB4C87559810}" type="parTrans" cxnId="{7E4656C1-21E8-45EE-B8C4-8E05A4618581}">
      <dgm:prSet/>
      <dgm:spPr/>
      <dgm:t>
        <a:bodyPr/>
        <a:lstStyle/>
        <a:p>
          <a:endParaRPr lang="es-MX"/>
        </a:p>
      </dgm:t>
    </dgm:pt>
    <dgm:pt modelId="{5705725A-F90A-4325-8CA5-E0E17C0D35C7}" type="sibTrans" cxnId="{7E4656C1-21E8-45EE-B8C4-8E05A4618581}">
      <dgm:prSet/>
      <dgm:spPr/>
      <dgm:t>
        <a:bodyPr/>
        <a:lstStyle/>
        <a:p>
          <a:endParaRPr lang="es-MX"/>
        </a:p>
      </dgm:t>
    </dgm:pt>
    <dgm:pt modelId="{D9757633-9591-46A2-A02D-62A50FD82F41}">
      <dgm:prSet custT="1"/>
      <dgm:spPr/>
      <dgm:t>
        <a:bodyPr/>
        <a:lstStyle/>
        <a:p>
          <a:pPr rtl="0"/>
          <a:r>
            <a:rPr lang="es-MX" sz="2000" dirty="0" smtClean="0"/>
            <a:t>regulación del apetito sensible ante los bienes placenteros.</a:t>
          </a:r>
          <a:endParaRPr lang="es-MX" sz="2000" dirty="0"/>
        </a:p>
      </dgm:t>
    </dgm:pt>
    <dgm:pt modelId="{188C9906-9569-43A5-BDE1-AABF70E6751C}" type="parTrans" cxnId="{8C8A2BF0-B693-4C9C-B1EC-A28CB96FD1C2}">
      <dgm:prSet/>
      <dgm:spPr/>
      <dgm:t>
        <a:bodyPr/>
        <a:lstStyle/>
        <a:p>
          <a:endParaRPr lang="es-MX"/>
        </a:p>
      </dgm:t>
    </dgm:pt>
    <dgm:pt modelId="{3303CAB7-2E0D-4011-BFCA-BEF0EDB4DA9F}" type="sibTrans" cxnId="{8C8A2BF0-B693-4C9C-B1EC-A28CB96FD1C2}">
      <dgm:prSet/>
      <dgm:spPr/>
      <dgm:t>
        <a:bodyPr/>
        <a:lstStyle/>
        <a:p>
          <a:endParaRPr lang="es-MX"/>
        </a:p>
      </dgm:t>
    </dgm:pt>
    <dgm:pt modelId="{F679851E-9C92-4CE7-84C3-8E77172B5E4F}" type="pres">
      <dgm:prSet presAssocID="{C8399297-7D32-44BF-A664-D1A034F2AA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7CD2B97A-95EB-4077-A84F-229D13B64FCA}" type="pres">
      <dgm:prSet presAssocID="{BFB31C15-99C0-45F9-BC55-0F61CE4C860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4274327-0040-4B83-9449-1446A3442E84}" type="pres">
      <dgm:prSet presAssocID="{BFB31C15-99C0-45F9-BC55-0F61CE4C860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FDA8CDA-F152-464B-A584-86B7116FB9C7}" type="pres">
      <dgm:prSet presAssocID="{2AFB9E25-5802-4E4B-923A-7BF7C27DEA0F}" presName="parentText" presStyleLbl="node1" presStyleIdx="1" presStyleCnt="4" custLinFactNeighborX="204" custLinFactNeighborY="-25844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D49D0C8-785C-43E6-BEFE-90A73258FA19}" type="pres">
      <dgm:prSet presAssocID="{2AFB9E25-5802-4E4B-923A-7BF7C27DEA0F}" presName="childText" presStyleLbl="revTx" presStyleIdx="1" presStyleCnt="4" custScaleY="66552" custLinFactNeighborX="204" custLinFactNeighborY="-2526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3E57C27-0F30-4082-B968-748EEC5E2D12}" type="pres">
      <dgm:prSet presAssocID="{70961B49-400A-436A-95B5-A552D51CFAB0}" presName="parentText" presStyleLbl="node1" presStyleIdx="2" presStyleCnt="4" custLinFactNeighborX="204" custLinFactNeighborY="-9065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6E25A40-CED9-43A6-93B9-5C999C5836D5}" type="pres">
      <dgm:prSet presAssocID="{70961B49-400A-436A-95B5-A552D51CFAB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AA8FEC3D-F818-48D2-AF82-01F5D7A7FF6C}" type="pres">
      <dgm:prSet presAssocID="{766B9D56-91D8-40AE-9A71-E9AA9001106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BF825C3-5357-4350-B151-E14D07329ED0}" type="pres">
      <dgm:prSet presAssocID="{766B9D56-91D8-40AE-9A71-E9AA9001106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DC851518-46F9-4EF1-9E23-D03C8CC389B1}" type="presOf" srcId="{70961B49-400A-436A-95B5-A552D51CFAB0}" destId="{93E57C27-0F30-4082-B968-748EEC5E2D12}" srcOrd="0" destOrd="0" presId="urn:microsoft.com/office/officeart/2005/8/layout/vList2"/>
    <dgm:cxn modelId="{658AB139-3EAE-4CE0-91FC-383D9F58129C}" srcId="{C8399297-7D32-44BF-A664-D1A034F2AA84}" destId="{70961B49-400A-436A-95B5-A552D51CFAB0}" srcOrd="2" destOrd="0" parTransId="{032DA0FC-3DE2-401D-A2FA-62B7AB23E413}" sibTransId="{0D8A5ECB-9297-4AE7-939F-3388DC7938C1}"/>
    <dgm:cxn modelId="{C5437659-0F25-49FF-8538-87F961642B0B}" type="presOf" srcId="{766B9D56-91D8-40AE-9A71-E9AA9001106B}" destId="{AA8FEC3D-F818-48D2-AF82-01F5D7A7FF6C}" srcOrd="0" destOrd="0" presId="urn:microsoft.com/office/officeart/2005/8/layout/vList2"/>
    <dgm:cxn modelId="{0170B613-E83E-417E-BB3B-A9FB42B4F839}" type="presOf" srcId="{BFB31C15-99C0-45F9-BC55-0F61CE4C860C}" destId="{7CD2B97A-95EB-4077-A84F-229D13B64FCA}" srcOrd="0" destOrd="0" presId="urn:microsoft.com/office/officeart/2005/8/layout/vList2"/>
    <dgm:cxn modelId="{C42E38D8-E0A3-4EB6-8E7A-33FD947E0AF7}" srcId="{C8399297-7D32-44BF-A664-D1A034F2AA84}" destId="{766B9D56-91D8-40AE-9A71-E9AA9001106B}" srcOrd="3" destOrd="0" parTransId="{AC41F4A6-2B0C-47EF-9417-09A0D49BF65E}" sibTransId="{5FADE04D-6A9C-4301-BD2C-61B1BF614CAA}"/>
    <dgm:cxn modelId="{03804587-8F68-4F31-9B84-323C14222B9D}" type="presOf" srcId="{D9757633-9591-46A2-A02D-62A50FD82F41}" destId="{2BF825C3-5357-4350-B151-E14D07329ED0}" srcOrd="0" destOrd="0" presId="urn:microsoft.com/office/officeart/2005/8/layout/vList2"/>
    <dgm:cxn modelId="{CB60E21B-4E19-4B52-A5BE-DCA8C432F513}" type="presOf" srcId="{3A61D47D-3B93-4161-83C3-E33A0A0938A3}" destId="{C4274327-0040-4B83-9449-1446A3442E84}" srcOrd="0" destOrd="0" presId="urn:microsoft.com/office/officeart/2005/8/layout/vList2"/>
    <dgm:cxn modelId="{4EE7560D-6D6B-4716-B676-9C6E6E515D0B}" type="presOf" srcId="{7409F0D3-D3BE-4A0F-AF17-7B0270E247D5}" destId="{BD49D0C8-785C-43E6-BEFE-90A73258FA19}" srcOrd="0" destOrd="0" presId="urn:microsoft.com/office/officeart/2005/8/layout/vList2"/>
    <dgm:cxn modelId="{F77B3710-E975-484A-97D5-A786D65C1496}" srcId="{C8399297-7D32-44BF-A664-D1A034F2AA84}" destId="{BFB31C15-99C0-45F9-BC55-0F61CE4C860C}" srcOrd="0" destOrd="0" parTransId="{5446D5BB-2A96-4C9E-8AC0-A92CC976E62E}" sibTransId="{83195EA9-46A3-45FC-A966-803D140E00CB}"/>
    <dgm:cxn modelId="{0360C281-1F1C-413A-A3F4-E219D400368E}" type="presOf" srcId="{540DF6F5-37CF-4549-B257-4973495C95D4}" destId="{26E25A40-CED9-43A6-93B9-5C999C5836D5}" srcOrd="0" destOrd="0" presId="urn:microsoft.com/office/officeart/2005/8/layout/vList2"/>
    <dgm:cxn modelId="{8C8A2BF0-B693-4C9C-B1EC-A28CB96FD1C2}" srcId="{766B9D56-91D8-40AE-9A71-E9AA9001106B}" destId="{D9757633-9591-46A2-A02D-62A50FD82F41}" srcOrd="0" destOrd="0" parTransId="{188C9906-9569-43A5-BDE1-AABF70E6751C}" sibTransId="{3303CAB7-2E0D-4011-BFCA-BEF0EDB4DA9F}"/>
    <dgm:cxn modelId="{7A5CBF93-81A1-4EC7-B2A2-6CE9286ACDB6}" srcId="{C8399297-7D32-44BF-A664-D1A034F2AA84}" destId="{2AFB9E25-5802-4E4B-923A-7BF7C27DEA0F}" srcOrd="1" destOrd="0" parTransId="{31AE800B-2A94-4FE5-901F-3DDABCAD53DC}" sibTransId="{EAF6AD44-D02D-4561-BF95-DB21DC7C60E7}"/>
    <dgm:cxn modelId="{D9B4D2CE-7371-4BBD-BB42-FEE10C9DE175}" type="presOf" srcId="{2AFB9E25-5802-4E4B-923A-7BF7C27DEA0F}" destId="{FFDA8CDA-F152-464B-A584-86B7116FB9C7}" srcOrd="0" destOrd="0" presId="urn:microsoft.com/office/officeart/2005/8/layout/vList2"/>
    <dgm:cxn modelId="{9B4E2679-2B03-4FB5-A3A4-BC95A8219C13}" srcId="{BFB31C15-99C0-45F9-BC55-0F61CE4C860C}" destId="{3A61D47D-3B93-4161-83C3-E33A0A0938A3}" srcOrd="0" destOrd="0" parTransId="{297724F7-94B4-4E02-99B9-77CFF700B8D6}" sibTransId="{0A7DFBB0-78E1-4B78-84E2-6460A9428786}"/>
    <dgm:cxn modelId="{0AA5B08A-8EE4-40DC-83E5-F0E0AC659A00}" type="presOf" srcId="{C8399297-7D32-44BF-A664-D1A034F2AA84}" destId="{F679851E-9C92-4CE7-84C3-8E77172B5E4F}" srcOrd="0" destOrd="0" presId="urn:microsoft.com/office/officeart/2005/8/layout/vList2"/>
    <dgm:cxn modelId="{A6377D5B-7B25-45AF-B98E-FEE78A8CFBD5}" srcId="{2AFB9E25-5802-4E4B-923A-7BF7C27DEA0F}" destId="{7409F0D3-D3BE-4A0F-AF17-7B0270E247D5}" srcOrd="0" destOrd="0" parTransId="{DF2F696B-A37B-45D0-AB16-DF8485AC1C01}" sibTransId="{53311D68-810A-404B-8DC4-A7CF30AD2A7B}"/>
    <dgm:cxn modelId="{7E4656C1-21E8-45EE-B8C4-8E05A4618581}" srcId="{70961B49-400A-436A-95B5-A552D51CFAB0}" destId="{540DF6F5-37CF-4549-B257-4973495C95D4}" srcOrd="0" destOrd="0" parTransId="{D20D73CD-C1CC-47DB-B17E-BB4C87559810}" sibTransId="{5705725A-F90A-4325-8CA5-E0E17C0D35C7}"/>
    <dgm:cxn modelId="{062D1EAC-A219-4574-927B-FD808270D792}" type="presParOf" srcId="{F679851E-9C92-4CE7-84C3-8E77172B5E4F}" destId="{7CD2B97A-95EB-4077-A84F-229D13B64FCA}" srcOrd="0" destOrd="0" presId="urn:microsoft.com/office/officeart/2005/8/layout/vList2"/>
    <dgm:cxn modelId="{2D0756C6-CF17-4E9F-AFFE-25D915C60A38}" type="presParOf" srcId="{F679851E-9C92-4CE7-84C3-8E77172B5E4F}" destId="{C4274327-0040-4B83-9449-1446A3442E84}" srcOrd="1" destOrd="0" presId="urn:microsoft.com/office/officeart/2005/8/layout/vList2"/>
    <dgm:cxn modelId="{75A99453-4560-4C4F-A5B7-0689DEE5FE8A}" type="presParOf" srcId="{F679851E-9C92-4CE7-84C3-8E77172B5E4F}" destId="{FFDA8CDA-F152-464B-A584-86B7116FB9C7}" srcOrd="2" destOrd="0" presId="urn:microsoft.com/office/officeart/2005/8/layout/vList2"/>
    <dgm:cxn modelId="{E84B03AF-3999-4EE8-8D42-845D65E3199F}" type="presParOf" srcId="{F679851E-9C92-4CE7-84C3-8E77172B5E4F}" destId="{BD49D0C8-785C-43E6-BEFE-90A73258FA19}" srcOrd="3" destOrd="0" presId="urn:microsoft.com/office/officeart/2005/8/layout/vList2"/>
    <dgm:cxn modelId="{8BF15B3C-8D36-4ACA-89B3-A2DCC312FD5C}" type="presParOf" srcId="{F679851E-9C92-4CE7-84C3-8E77172B5E4F}" destId="{93E57C27-0F30-4082-B968-748EEC5E2D12}" srcOrd="4" destOrd="0" presId="urn:microsoft.com/office/officeart/2005/8/layout/vList2"/>
    <dgm:cxn modelId="{F6E0C01A-F8D4-404C-AFCE-7C4B04826EB9}" type="presParOf" srcId="{F679851E-9C92-4CE7-84C3-8E77172B5E4F}" destId="{26E25A40-CED9-43A6-93B9-5C999C5836D5}" srcOrd="5" destOrd="0" presId="urn:microsoft.com/office/officeart/2005/8/layout/vList2"/>
    <dgm:cxn modelId="{FF5C079B-C81A-42D5-BDB3-752AD15304B8}" type="presParOf" srcId="{F679851E-9C92-4CE7-84C3-8E77172B5E4F}" destId="{AA8FEC3D-F818-48D2-AF82-01F5D7A7FF6C}" srcOrd="6" destOrd="0" presId="urn:microsoft.com/office/officeart/2005/8/layout/vList2"/>
    <dgm:cxn modelId="{C304B1F6-0410-4740-BF8B-8561C1C5DAD4}" type="presParOf" srcId="{F679851E-9C92-4CE7-84C3-8E77172B5E4F}" destId="{2BF825C3-5357-4350-B151-E14D07329ED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32ACB9-9BFE-42F5-AC38-86959E09677D}" type="doc">
      <dgm:prSet loTypeId="urn:microsoft.com/office/officeart/2005/8/layout/vList2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E2E19FF-A653-406A-9A81-C473EBE1CB6F}">
      <dgm:prSet/>
      <dgm:spPr/>
      <dgm:t>
        <a:bodyPr/>
        <a:lstStyle/>
        <a:p>
          <a:pPr rtl="0"/>
          <a:r>
            <a:rPr lang="es-MX" dirty="0" smtClean="0"/>
            <a:t>¿Es explicable por qué estas cuatro decisivas potencialidades fundamentales desaparecieron del vocabulario y del interés de las empresas? </a:t>
          </a:r>
          <a:endParaRPr lang="es-MX" dirty="0"/>
        </a:p>
      </dgm:t>
    </dgm:pt>
    <dgm:pt modelId="{1F501A43-35B9-4565-BB52-0CD0D8021E15}" type="parTrans" cxnId="{DFED6A43-B1E1-4B8A-9424-ADA0127B972A}">
      <dgm:prSet/>
      <dgm:spPr/>
      <dgm:t>
        <a:bodyPr/>
        <a:lstStyle/>
        <a:p>
          <a:endParaRPr lang="es-MX"/>
        </a:p>
      </dgm:t>
    </dgm:pt>
    <dgm:pt modelId="{DC8523DE-3C20-48BF-A9A2-E5EE12EF8DB1}" type="sibTrans" cxnId="{DFED6A43-B1E1-4B8A-9424-ADA0127B972A}">
      <dgm:prSet/>
      <dgm:spPr/>
      <dgm:t>
        <a:bodyPr/>
        <a:lstStyle/>
        <a:p>
          <a:endParaRPr lang="es-MX"/>
        </a:p>
      </dgm:t>
    </dgm:pt>
    <dgm:pt modelId="{D237E5CE-2E08-4A7B-98E1-BCD15CE26E00}">
      <dgm:prSet/>
      <dgm:spPr/>
      <dgm:t>
        <a:bodyPr/>
        <a:lstStyle/>
        <a:p>
          <a:pPr rtl="0"/>
          <a:r>
            <a:rPr lang="es-MX" dirty="0" smtClean="0"/>
            <a:t>¿Por qué la terminología a ellas correspondiente suena desusada y extraña en el ambiente de las corporaciones?</a:t>
          </a:r>
          <a:endParaRPr lang="es-MX" dirty="0"/>
        </a:p>
      </dgm:t>
    </dgm:pt>
    <dgm:pt modelId="{CE0F7264-7328-4573-8A8C-9B9134ECB03D}" type="parTrans" cxnId="{F73412B1-9A57-4320-BA14-C18A782D1510}">
      <dgm:prSet/>
      <dgm:spPr/>
      <dgm:t>
        <a:bodyPr/>
        <a:lstStyle/>
        <a:p>
          <a:endParaRPr lang="es-MX"/>
        </a:p>
      </dgm:t>
    </dgm:pt>
    <dgm:pt modelId="{BAD3E0C0-F2FD-432D-BC9C-5D986AC0F70C}" type="sibTrans" cxnId="{F73412B1-9A57-4320-BA14-C18A782D1510}">
      <dgm:prSet/>
      <dgm:spPr/>
      <dgm:t>
        <a:bodyPr/>
        <a:lstStyle/>
        <a:p>
          <a:endParaRPr lang="es-MX"/>
        </a:p>
      </dgm:t>
    </dgm:pt>
    <dgm:pt modelId="{C02F63B6-9AD9-4D43-9DA4-9D2D8E5C70BA}" type="pres">
      <dgm:prSet presAssocID="{2F32ACB9-9BFE-42F5-AC38-86959E09677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F6799C35-0BF4-454F-A2F0-2FB47A95293C}" type="pres">
      <dgm:prSet presAssocID="{FE2E19FF-A653-406A-9A81-C473EBE1CB6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4D04552-8891-4BD2-BC78-4E9C238B7094}" type="pres">
      <dgm:prSet presAssocID="{DC8523DE-3C20-48BF-A9A2-E5EE12EF8DB1}" presName="spacer" presStyleCnt="0"/>
      <dgm:spPr/>
    </dgm:pt>
    <dgm:pt modelId="{3FE34055-2552-40E1-AF2F-6A3030928077}" type="pres">
      <dgm:prSet presAssocID="{D237E5CE-2E08-4A7B-98E1-BCD15CE26E0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62F095AC-B4E0-49D1-9657-6AA19DCA029B}" type="presOf" srcId="{D237E5CE-2E08-4A7B-98E1-BCD15CE26E00}" destId="{3FE34055-2552-40E1-AF2F-6A3030928077}" srcOrd="0" destOrd="0" presId="urn:microsoft.com/office/officeart/2005/8/layout/vList2"/>
    <dgm:cxn modelId="{BDE5A315-023D-4E2E-8603-28FD03BA247C}" type="presOf" srcId="{FE2E19FF-A653-406A-9A81-C473EBE1CB6F}" destId="{F6799C35-0BF4-454F-A2F0-2FB47A95293C}" srcOrd="0" destOrd="0" presId="urn:microsoft.com/office/officeart/2005/8/layout/vList2"/>
    <dgm:cxn modelId="{DFED6A43-B1E1-4B8A-9424-ADA0127B972A}" srcId="{2F32ACB9-9BFE-42F5-AC38-86959E09677D}" destId="{FE2E19FF-A653-406A-9A81-C473EBE1CB6F}" srcOrd="0" destOrd="0" parTransId="{1F501A43-35B9-4565-BB52-0CD0D8021E15}" sibTransId="{DC8523DE-3C20-48BF-A9A2-E5EE12EF8DB1}"/>
    <dgm:cxn modelId="{F73412B1-9A57-4320-BA14-C18A782D1510}" srcId="{2F32ACB9-9BFE-42F5-AC38-86959E09677D}" destId="{D237E5CE-2E08-4A7B-98E1-BCD15CE26E00}" srcOrd="1" destOrd="0" parTransId="{CE0F7264-7328-4573-8A8C-9B9134ECB03D}" sibTransId="{BAD3E0C0-F2FD-432D-BC9C-5D986AC0F70C}"/>
    <dgm:cxn modelId="{CD94B457-9C13-427B-A1FC-D06BD51956E3}" type="presOf" srcId="{2F32ACB9-9BFE-42F5-AC38-86959E09677D}" destId="{C02F63B6-9AD9-4D43-9DA4-9D2D8E5C70BA}" srcOrd="0" destOrd="0" presId="urn:microsoft.com/office/officeart/2005/8/layout/vList2"/>
    <dgm:cxn modelId="{FB3C7CC1-DADB-4856-8527-C6569E587D71}" type="presParOf" srcId="{C02F63B6-9AD9-4D43-9DA4-9D2D8E5C70BA}" destId="{F6799C35-0BF4-454F-A2F0-2FB47A95293C}" srcOrd="0" destOrd="0" presId="urn:microsoft.com/office/officeart/2005/8/layout/vList2"/>
    <dgm:cxn modelId="{8317C4BF-1C56-475D-AD12-59AD298EF9D8}" type="presParOf" srcId="{C02F63B6-9AD9-4D43-9DA4-9D2D8E5C70BA}" destId="{B4D04552-8891-4BD2-BC78-4E9C238B7094}" srcOrd="1" destOrd="0" presId="urn:microsoft.com/office/officeart/2005/8/layout/vList2"/>
    <dgm:cxn modelId="{725BB7A7-CE83-428C-870E-AACCD211A288}" type="presParOf" srcId="{C02F63B6-9AD9-4D43-9DA4-9D2D8E5C70BA}" destId="{3FE34055-2552-40E1-AF2F-6A30309280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657522-F012-4DA6-B938-33AAE7B28A5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5C51C06-A819-44C8-9D05-CF977D06C922}">
      <dgm:prSet/>
      <dgm:spPr/>
      <dgm:t>
        <a:bodyPr/>
        <a:lstStyle/>
        <a:p>
          <a:pPr rtl="0"/>
          <a:r>
            <a:rPr lang="es-MX" dirty="0" smtClean="0"/>
            <a:t>Normativa de la conducta humana tal como puede obtenerse del conocimiento filosófico del hombre.</a:t>
          </a:r>
          <a:endParaRPr lang="es-MX" dirty="0"/>
        </a:p>
      </dgm:t>
    </dgm:pt>
    <dgm:pt modelId="{8C5BA951-EE7A-4A9F-9722-FA96CCBFB4B0}" type="parTrans" cxnId="{BE557284-38E1-4A80-9750-B20FB92ED5C5}">
      <dgm:prSet/>
      <dgm:spPr/>
      <dgm:t>
        <a:bodyPr/>
        <a:lstStyle/>
        <a:p>
          <a:endParaRPr lang="es-MX"/>
        </a:p>
      </dgm:t>
    </dgm:pt>
    <dgm:pt modelId="{BF197699-BD28-4CA7-8561-9258631CAD9C}" type="sibTrans" cxnId="{BE557284-38E1-4A80-9750-B20FB92ED5C5}">
      <dgm:prSet/>
      <dgm:spPr/>
      <dgm:t>
        <a:bodyPr/>
        <a:lstStyle/>
        <a:p>
          <a:endParaRPr lang="es-MX"/>
        </a:p>
      </dgm:t>
    </dgm:pt>
    <dgm:pt modelId="{FA9A8546-2AAE-45B3-AB4A-2F89F2227F06}">
      <dgm:prSet/>
      <dgm:spPr/>
      <dgm:t>
        <a:bodyPr/>
        <a:lstStyle/>
        <a:p>
          <a:pPr rtl="0"/>
          <a:r>
            <a:rPr lang="es-MX" dirty="0" smtClean="0"/>
            <a:t>Fundamentos del buen comportamiento del ser humano. </a:t>
          </a:r>
          <a:endParaRPr lang="es-MX" dirty="0"/>
        </a:p>
      </dgm:t>
    </dgm:pt>
    <dgm:pt modelId="{65DC5C9F-F1CF-417D-89CB-093E458C6E44}" type="parTrans" cxnId="{C6528F30-CAF4-4365-A5BD-E486A8BAA003}">
      <dgm:prSet/>
      <dgm:spPr/>
      <dgm:t>
        <a:bodyPr/>
        <a:lstStyle/>
        <a:p>
          <a:endParaRPr lang="es-MX"/>
        </a:p>
      </dgm:t>
    </dgm:pt>
    <dgm:pt modelId="{A77E6A02-E706-4CFA-94C9-1E6D1FF012C9}" type="sibTrans" cxnId="{C6528F30-CAF4-4365-A5BD-E486A8BAA003}">
      <dgm:prSet/>
      <dgm:spPr/>
      <dgm:t>
        <a:bodyPr/>
        <a:lstStyle/>
        <a:p>
          <a:endParaRPr lang="es-MX"/>
        </a:p>
      </dgm:t>
    </dgm:pt>
    <dgm:pt modelId="{22B39423-D71F-4750-BE87-5219FA120031}" type="pres">
      <dgm:prSet presAssocID="{B9657522-F012-4DA6-B938-33AAE7B28A5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992BED82-96D4-4314-B32A-49B0372E1F5B}" type="pres">
      <dgm:prSet presAssocID="{25C51C06-A819-44C8-9D05-CF977D06C922}" presName="circ1" presStyleLbl="vennNode1" presStyleIdx="0" presStyleCnt="2"/>
      <dgm:spPr/>
      <dgm:t>
        <a:bodyPr/>
        <a:lstStyle/>
        <a:p>
          <a:endParaRPr lang="es-MX"/>
        </a:p>
      </dgm:t>
    </dgm:pt>
    <dgm:pt modelId="{640597B5-A73C-4806-A1D2-DC4E35423857}" type="pres">
      <dgm:prSet presAssocID="{25C51C06-A819-44C8-9D05-CF977D06C92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4A806D0-3954-4EAF-9F6D-AE232AA00E9A}" type="pres">
      <dgm:prSet presAssocID="{FA9A8546-2AAE-45B3-AB4A-2F89F2227F06}" presName="circ2" presStyleLbl="vennNode1" presStyleIdx="1" presStyleCnt="2"/>
      <dgm:spPr/>
      <dgm:t>
        <a:bodyPr/>
        <a:lstStyle/>
        <a:p>
          <a:endParaRPr lang="es-MX"/>
        </a:p>
      </dgm:t>
    </dgm:pt>
    <dgm:pt modelId="{4626069F-9F8F-4BA2-AE4D-91980099B658}" type="pres">
      <dgm:prSet presAssocID="{FA9A8546-2AAE-45B3-AB4A-2F89F2227F0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BE557284-38E1-4A80-9750-B20FB92ED5C5}" srcId="{B9657522-F012-4DA6-B938-33AAE7B28A5D}" destId="{25C51C06-A819-44C8-9D05-CF977D06C922}" srcOrd="0" destOrd="0" parTransId="{8C5BA951-EE7A-4A9F-9722-FA96CCBFB4B0}" sibTransId="{BF197699-BD28-4CA7-8561-9258631CAD9C}"/>
    <dgm:cxn modelId="{C6528F30-CAF4-4365-A5BD-E486A8BAA003}" srcId="{B9657522-F012-4DA6-B938-33AAE7B28A5D}" destId="{FA9A8546-2AAE-45B3-AB4A-2F89F2227F06}" srcOrd="1" destOrd="0" parTransId="{65DC5C9F-F1CF-417D-89CB-093E458C6E44}" sibTransId="{A77E6A02-E706-4CFA-94C9-1E6D1FF012C9}"/>
    <dgm:cxn modelId="{3CD972DD-4A7F-4C22-99EC-46012C1668AF}" type="presOf" srcId="{25C51C06-A819-44C8-9D05-CF977D06C922}" destId="{992BED82-96D4-4314-B32A-49B0372E1F5B}" srcOrd="0" destOrd="0" presId="urn:microsoft.com/office/officeart/2005/8/layout/venn1"/>
    <dgm:cxn modelId="{13CE439D-26D7-49CA-88EE-C0ED881EFEC3}" type="presOf" srcId="{25C51C06-A819-44C8-9D05-CF977D06C922}" destId="{640597B5-A73C-4806-A1D2-DC4E35423857}" srcOrd="1" destOrd="0" presId="urn:microsoft.com/office/officeart/2005/8/layout/venn1"/>
    <dgm:cxn modelId="{DA5E6DE8-7EBD-410C-A13E-C3CDACCF7809}" type="presOf" srcId="{FA9A8546-2AAE-45B3-AB4A-2F89F2227F06}" destId="{4626069F-9F8F-4BA2-AE4D-91980099B658}" srcOrd="1" destOrd="0" presId="urn:microsoft.com/office/officeart/2005/8/layout/venn1"/>
    <dgm:cxn modelId="{C32C64DB-9F1F-49F9-8266-6B6A814F153B}" type="presOf" srcId="{B9657522-F012-4DA6-B938-33AAE7B28A5D}" destId="{22B39423-D71F-4750-BE87-5219FA120031}" srcOrd="0" destOrd="0" presId="urn:microsoft.com/office/officeart/2005/8/layout/venn1"/>
    <dgm:cxn modelId="{3C35CBAB-EAA6-47D0-AAF0-2DAF50C0E7A6}" type="presOf" srcId="{FA9A8546-2AAE-45B3-AB4A-2F89F2227F06}" destId="{74A806D0-3954-4EAF-9F6D-AE232AA00E9A}" srcOrd="0" destOrd="0" presId="urn:microsoft.com/office/officeart/2005/8/layout/venn1"/>
    <dgm:cxn modelId="{EB2B057C-7FCB-44D5-A611-5D6B4D6F7282}" type="presParOf" srcId="{22B39423-D71F-4750-BE87-5219FA120031}" destId="{992BED82-96D4-4314-B32A-49B0372E1F5B}" srcOrd="0" destOrd="0" presId="urn:microsoft.com/office/officeart/2005/8/layout/venn1"/>
    <dgm:cxn modelId="{C01768E5-E38C-493C-BD94-C308C8BEEF20}" type="presParOf" srcId="{22B39423-D71F-4750-BE87-5219FA120031}" destId="{640597B5-A73C-4806-A1D2-DC4E35423857}" srcOrd="1" destOrd="0" presId="urn:microsoft.com/office/officeart/2005/8/layout/venn1"/>
    <dgm:cxn modelId="{9F7F8EF1-0E31-4529-99BD-27918B462A67}" type="presParOf" srcId="{22B39423-D71F-4750-BE87-5219FA120031}" destId="{74A806D0-3954-4EAF-9F6D-AE232AA00E9A}" srcOrd="2" destOrd="0" presId="urn:microsoft.com/office/officeart/2005/8/layout/venn1"/>
    <dgm:cxn modelId="{33C8C5BF-FBF7-4977-A3A4-7A58C6A606FD}" type="presParOf" srcId="{22B39423-D71F-4750-BE87-5219FA120031}" destId="{4626069F-9F8F-4BA2-AE4D-91980099B658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28E22-2EB9-4755-BED3-DE4A2022EA6E}" type="doc">
      <dgm:prSet loTypeId="urn:microsoft.com/office/officeart/2008/layout/VerticalCircle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5621E908-6241-4B0A-9555-68CAB1268F21}">
      <dgm:prSet/>
      <dgm:spPr/>
      <dgm:t>
        <a:bodyPr/>
        <a:lstStyle/>
        <a:p>
          <a:pPr rtl="0"/>
          <a:r>
            <a:rPr lang="es-MX" dirty="0" smtClean="0"/>
            <a:t>Hábito incorporado voluntariamente por el hombre para el desarrollo de sus posibilidades humanas. </a:t>
          </a:r>
          <a:endParaRPr lang="es-MX" dirty="0"/>
        </a:p>
      </dgm:t>
    </dgm:pt>
    <dgm:pt modelId="{01B86E81-E13B-405B-853E-A94A9FC69394}" type="parTrans" cxnId="{2D34DD13-2BF7-48A5-9F33-46807FD0262D}">
      <dgm:prSet/>
      <dgm:spPr/>
      <dgm:t>
        <a:bodyPr/>
        <a:lstStyle/>
        <a:p>
          <a:endParaRPr lang="es-MX"/>
        </a:p>
      </dgm:t>
    </dgm:pt>
    <dgm:pt modelId="{56832BC2-2E33-4FC7-923E-5FF038D149AF}" type="sibTrans" cxnId="{2D34DD13-2BF7-48A5-9F33-46807FD0262D}">
      <dgm:prSet/>
      <dgm:spPr/>
      <dgm:t>
        <a:bodyPr/>
        <a:lstStyle/>
        <a:p>
          <a:endParaRPr lang="es-MX"/>
        </a:p>
      </dgm:t>
    </dgm:pt>
    <dgm:pt modelId="{BA076F63-24CB-4634-BE86-544FF4D27D5E}" type="pres">
      <dgm:prSet presAssocID="{CB028E22-2EB9-4755-BED3-DE4A2022EA6E}" presName="Name0" presStyleCnt="0">
        <dgm:presLayoutVars>
          <dgm:dir/>
        </dgm:presLayoutVars>
      </dgm:prSet>
      <dgm:spPr/>
      <dgm:t>
        <a:bodyPr/>
        <a:lstStyle/>
        <a:p>
          <a:endParaRPr lang="es-MX"/>
        </a:p>
      </dgm:t>
    </dgm:pt>
    <dgm:pt modelId="{03CCFD23-2B14-41F6-954D-71F594DEB44F}" type="pres">
      <dgm:prSet presAssocID="{5621E908-6241-4B0A-9555-68CAB1268F21}" presName="noChildren" presStyleCnt="0"/>
      <dgm:spPr/>
    </dgm:pt>
    <dgm:pt modelId="{802BA919-9E1E-4142-AE48-997562E04316}" type="pres">
      <dgm:prSet presAssocID="{5621E908-6241-4B0A-9555-68CAB1268F21}" presName="gap" presStyleCnt="0"/>
      <dgm:spPr/>
    </dgm:pt>
    <dgm:pt modelId="{BCF13ED8-BF56-41D5-B716-32DCCA2F4DDF}" type="pres">
      <dgm:prSet presAssocID="{5621E908-6241-4B0A-9555-68CAB1268F21}" presName="medCircle2" presStyleLbl="vennNode1" presStyleIdx="0" presStyleCnt="1"/>
      <dgm:spPr/>
    </dgm:pt>
    <dgm:pt modelId="{4A260647-1069-4221-AF88-1C4B6E560330}" type="pres">
      <dgm:prSet presAssocID="{5621E908-6241-4B0A-9555-68CAB1268F21}" presName="txLvlOnly1" presStyleLbl="revTx" presStyleIdx="0" presStyleCnt="1" custScaleX="88402" custScaleY="107428"/>
      <dgm:spPr/>
      <dgm:t>
        <a:bodyPr/>
        <a:lstStyle/>
        <a:p>
          <a:endParaRPr lang="es-MX"/>
        </a:p>
      </dgm:t>
    </dgm:pt>
  </dgm:ptLst>
  <dgm:cxnLst>
    <dgm:cxn modelId="{2D34DD13-2BF7-48A5-9F33-46807FD0262D}" srcId="{CB028E22-2EB9-4755-BED3-DE4A2022EA6E}" destId="{5621E908-6241-4B0A-9555-68CAB1268F21}" srcOrd="0" destOrd="0" parTransId="{01B86E81-E13B-405B-853E-A94A9FC69394}" sibTransId="{56832BC2-2E33-4FC7-923E-5FF038D149AF}"/>
    <dgm:cxn modelId="{F58FAE5D-5C6F-4105-B4CC-09E5B84075DE}" type="presOf" srcId="{CB028E22-2EB9-4755-BED3-DE4A2022EA6E}" destId="{BA076F63-24CB-4634-BE86-544FF4D27D5E}" srcOrd="0" destOrd="0" presId="urn:microsoft.com/office/officeart/2008/layout/VerticalCircleList"/>
    <dgm:cxn modelId="{85E9D2A1-D5AB-4652-8AE2-D1F5F6A386D8}" type="presOf" srcId="{5621E908-6241-4B0A-9555-68CAB1268F21}" destId="{4A260647-1069-4221-AF88-1C4B6E560330}" srcOrd="0" destOrd="0" presId="urn:microsoft.com/office/officeart/2008/layout/VerticalCircleList"/>
    <dgm:cxn modelId="{63F577DF-5A71-4CED-BA0A-EF390764BA9F}" type="presParOf" srcId="{BA076F63-24CB-4634-BE86-544FF4D27D5E}" destId="{03CCFD23-2B14-41F6-954D-71F594DEB44F}" srcOrd="0" destOrd="0" presId="urn:microsoft.com/office/officeart/2008/layout/VerticalCircleList"/>
    <dgm:cxn modelId="{293CE44E-B7CC-453A-8BF8-5692A16CA59C}" type="presParOf" srcId="{03CCFD23-2B14-41F6-954D-71F594DEB44F}" destId="{802BA919-9E1E-4142-AE48-997562E04316}" srcOrd="0" destOrd="0" presId="urn:microsoft.com/office/officeart/2008/layout/VerticalCircleList"/>
    <dgm:cxn modelId="{7103197A-F96F-4BFA-8CD4-12805F13DC81}" type="presParOf" srcId="{03CCFD23-2B14-41F6-954D-71F594DEB44F}" destId="{BCF13ED8-BF56-41D5-B716-32DCCA2F4DDF}" srcOrd="1" destOrd="0" presId="urn:microsoft.com/office/officeart/2008/layout/VerticalCircleList"/>
    <dgm:cxn modelId="{52CFAECA-4C1E-45D0-9434-A7D98A4F6619}" type="presParOf" srcId="{03CCFD23-2B14-41F6-954D-71F594DEB44F}" destId="{4A260647-1069-4221-AF88-1C4B6E560330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B7113A-63D8-4ED7-BC1E-C6C852A2725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/>
      <dgm:spPr/>
      <dgm:t>
        <a:bodyPr/>
        <a:lstStyle/>
        <a:p>
          <a:endParaRPr lang="es-MX"/>
        </a:p>
      </dgm:t>
    </dgm:pt>
    <dgm:pt modelId="{FEBCA4DC-FB5C-4B41-B90A-D64BC268DACA}">
      <dgm:prSet custT="1"/>
      <dgm:spPr/>
      <dgm:t>
        <a:bodyPr/>
        <a:lstStyle/>
        <a:p>
          <a:pPr rtl="0"/>
          <a:r>
            <a:rPr lang="es-MX" sz="2000" dirty="0" smtClean="0">
              <a:solidFill>
                <a:schemeClr val="tx1"/>
              </a:solidFill>
            </a:rPr>
            <a:t>La virtud tiene un origen etimológico muy significativo: </a:t>
          </a:r>
          <a:r>
            <a:rPr lang="es-MX" sz="2000" b="1" dirty="0" err="1" smtClean="0">
              <a:solidFill>
                <a:srgbClr val="FF0000"/>
              </a:solidFill>
            </a:rPr>
            <a:t>virtus</a:t>
          </a:r>
          <a:r>
            <a:rPr lang="es-MX" sz="2000" dirty="0" smtClean="0">
              <a:solidFill>
                <a:schemeClr val="tx1"/>
              </a:solidFill>
            </a:rPr>
            <a:t> es fuerza. </a:t>
          </a:r>
          <a:endParaRPr lang="es-MX" sz="2000" dirty="0">
            <a:solidFill>
              <a:schemeClr val="tx1"/>
            </a:solidFill>
          </a:endParaRPr>
        </a:p>
      </dgm:t>
    </dgm:pt>
    <dgm:pt modelId="{CA8F5D91-48D3-4C46-9415-244A8B2EA8D0}" type="parTrans" cxnId="{7E62B6CD-A192-4613-B44B-79ECFDDF9F1A}">
      <dgm:prSet/>
      <dgm:spPr/>
      <dgm:t>
        <a:bodyPr/>
        <a:lstStyle/>
        <a:p>
          <a:endParaRPr lang="es-MX"/>
        </a:p>
      </dgm:t>
    </dgm:pt>
    <dgm:pt modelId="{9DEC108B-233C-4B02-BE95-F43F490BF745}" type="sibTrans" cxnId="{7E62B6CD-A192-4613-B44B-79ECFDDF9F1A}">
      <dgm:prSet/>
      <dgm:spPr/>
      <dgm:t>
        <a:bodyPr/>
        <a:lstStyle/>
        <a:p>
          <a:endParaRPr lang="es-MX"/>
        </a:p>
      </dgm:t>
    </dgm:pt>
    <dgm:pt modelId="{0863C61A-F05F-49FD-8477-5882CEC7AA03}">
      <dgm:prSet custT="1"/>
      <dgm:spPr/>
      <dgm:t>
        <a:bodyPr/>
        <a:lstStyle/>
        <a:p>
          <a:pPr rtl="0"/>
          <a:r>
            <a:rPr lang="es-MX" sz="2000" dirty="0" smtClean="0">
              <a:solidFill>
                <a:schemeClr val="tx1"/>
              </a:solidFill>
            </a:rPr>
            <a:t>Con la virtud el hombre adquiere fuerza, coraje o temple para hacer su única tarea en el mundo: ser hombre.</a:t>
          </a:r>
          <a:endParaRPr lang="es-MX" sz="2000" dirty="0">
            <a:solidFill>
              <a:schemeClr val="tx1"/>
            </a:solidFill>
          </a:endParaRPr>
        </a:p>
      </dgm:t>
    </dgm:pt>
    <dgm:pt modelId="{8E412894-4261-4978-8574-C79FB1165274}" type="parTrans" cxnId="{834E59D6-5E40-4EAD-ACA2-69381F5E120C}">
      <dgm:prSet/>
      <dgm:spPr/>
      <dgm:t>
        <a:bodyPr/>
        <a:lstStyle/>
        <a:p>
          <a:endParaRPr lang="es-MX"/>
        </a:p>
      </dgm:t>
    </dgm:pt>
    <dgm:pt modelId="{6887590F-7B08-4488-9430-7C0EE875C3C7}" type="sibTrans" cxnId="{834E59D6-5E40-4EAD-ACA2-69381F5E120C}">
      <dgm:prSet/>
      <dgm:spPr/>
      <dgm:t>
        <a:bodyPr/>
        <a:lstStyle/>
        <a:p>
          <a:endParaRPr lang="es-MX"/>
        </a:p>
      </dgm:t>
    </dgm:pt>
    <dgm:pt modelId="{38FF5E95-27E3-44EF-89A2-75C78B1142B4}" type="pres">
      <dgm:prSet presAssocID="{D7B7113A-63D8-4ED7-BC1E-C6C852A2725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6914FFEF-33C9-467D-B6BB-4BB6456776F2}" type="pres">
      <dgm:prSet presAssocID="{D7B7113A-63D8-4ED7-BC1E-C6C852A27251}" presName="arrow" presStyleLbl="bgShp" presStyleIdx="0" presStyleCnt="1"/>
      <dgm:spPr/>
    </dgm:pt>
    <dgm:pt modelId="{D73FA2B2-85AD-4EE5-8852-503AFCD641F0}" type="pres">
      <dgm:prSet presAssocID="{D7B7113A-63D8-4ED7-BC1E-C6C852A27251}" presName="linearProcess" presStyleCnt="0"/>
      <dgm:spPr/>
    </dgm:pt>
    <dgm:pt modelId="{67C9C94A-C82F-446F-A496-8675B66FAB88}" type="pres">
      <dgm:prSet presAssocID="{FEBCA4DC-FB5C-4B41-B90A-D64BC268DACA}" presName="textNode" presStyleLbl="node1" presStyleIdx="0" presStyleCnt="2" custLinFactNeighborX="-51953" custLinFactNeighborY="28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063DE5E-CEB3-4088-A685-8F2EC187BFAD}" type="pres">
      <dgm:prSet presAssocID="{9DEC108B-233C-4B02-BE95-F43F490BF745}" presName="sibTrans" presStyleCnt="0"/>
      <dgm:spPr/>
    </dgm:pt>
    <dgm:pt modelId="{26D101C3-673B-4B27-82DA-5F4A7EE7BE6F}" type="pres">
      <dgm:prSet presAssocID="{0863C61A-F05F-49FD-8477-5882CEC7AA03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6E60245D-CC6D-4F58-86F0-18834F0F1A8A}" type="presOf" srcId="{FEBCA4DC-FB5C-4B41-B90A-D64BC268DACA}" destId="{67C9C94A-C82F-446F-A496-8675B66FAB88}" srcOrd="0" destOrd="0" presId="urn:microsoft.com/office/officeart/2005/8/layout/hProcess9"/>
    <dgm:cxn modelId="{CE7E3588-D9E9-4313-BEE0-078C7657CE49}" type="presOf" srcId="{0863C61A-F05F-49FD-8477-5882CEC7AA03}" destId="{26D101C3-673B-4B27-82DA-5F4A7EE7BE6F}" srcOrd="0" destOrd="0" presId="urn:microsoft.com/office/officeart/2005/8/layout/hProcess9"/>
    <dgm:cxn modelId="{7E62B6CD-A192-4613-B44B-79ECFDDF9F1A}" srcId="{D7B7113A-63D8-4ED7-BC1E-C6C852A27251}" destId="{FEBCA4DC-FB5C-4B41-B90A-D64BC268DACA}" srcOrd="0" destOrd="0" parTransId="{CA8F5D91-48D3-4C46-9415-244A8B2EA8D0}" sibTransId="{9DEC108B-233C-4B02-BE95-F43F490BF745}"/>
    <dgm:cxn modelId="{834E59D6-5E40-4EAD-ACA2-69381F5E120C}" srcId="{D7B7113A-63D8-4ED7-BC1E-C6C852A27251}" destId="{0863C61A-F05F-49FD-8477-5882CEC7AA03}" srcOrd="1" destOrd="0" parTransId="{8E412894-4261-4978-8574-C79FB1165274}" sibTransId="{6887590F-7B08-4488-9430-7C0EE875C3C7}"/>
    <dgm:cxn modelId="{FCAE134C-FA66-4437-9309-515B86EE8D08}" type="presOf" srcId="{D7B7113A-63D8-4ED7-BC1E-C6C852A27251}" destId="{38FF5E95-27E3-44EF-89A2-75C78B1142B4}" srcOrd="0" destOrd="0" presId="urn:microsoft.com/office/officeart/2005/8/layout/hProcess9"/>
    <dgm:cxn modelId="{195BDB71-786F-4BCC-82FF-028D28DADD1D}" type="presParOf" srcId="{38FF5E95-27E3-44EF-89A2-75C78B1142B4}" destId="{6914FFEF-33C9-467D-B6BB-4BB6456776F2}" srcOrd="0" destOrd="0" presId="urn:microsoft.com/office/officeart/2005/8/layout/hProcess9"/>
    <dgm:cxn modelId="{C081E5C7-5A85-46A4-AAC2-85E187EB6452}" type="presParOf" srcId="{38FF5E95-27E3-44EF-89A2-75C78B1142B4}" destId="{D73FA2B2-85AD-4EE5-8852-503AFCD641F0}" srcOrd="1" destOrd="0" presId="urn:microsoft.com/office/officeart/2005/8/layout/hProcess9"/>
    <dgm:cxn modelId="{F197BD96-EA94-4FC2-AE64-FE9C62201E60}" type="presParOf" srcId="{D73FA2B2-85AD-4EE5-8852-503AFCD641F0}" destId="{67C9C94A-C82F-446F-A496-8675B66FAB88}" srcOrd="0" destOrd="0" presId="urn:microsoft.com/office/officeart/2005/8/layout/hProcess9"/>
    <dgm:cxn modelId="{02B4F9BE-54E4-4291-9197-B05607D72984}" type="presParOf" srcId="{D73FA2B2-85AD-4EE5-8852-503AFCD641F0}" destId="{5063DE5E-CEB3-4088-A685-8F2EC187BFAD}" srcOrd="1" destOrd="0" presId="urn:microsoft.com/office/officeart/2005/8/layout/hProcess9"/>
    <dgm:cxn modelId="{F4B88E44-5AA2-4426-BEFD-9B567DA9DD78}" type="presParOf" srcId="{D73FA2B2-85AD-4EE5-8852-503AFCD641F0}" destId="{26D101C3-673B-4B27-82DA-5F4A7EE7BE6F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F9E14C-EB9C-4259-A352-5EBD88D239E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MX"/>
        </a:p>
      </dgm:t>
    </dgm:pt>
    <dgm:pt modelId="{567AB633-1DFE-47E8-BD37-C14B0DFE334F}">
      <dgm:prSet custT="1"/>
      <dgm:spPr/>
      <dgm:t>
        <a:bodyPr/>
        <a:lstStyle/>
        <a:p>
          <a:pPr algn="ctr" rtl="0"/>
          <a:r>
            <a:rPr lang="es-MX" sz="3700" i="1" dirty="0" smtClean="0"/>
            <a:t>ULTIMUM POTENTIAE  </a:t>
          </a:r>
          <a:r>
            <a:rPr lang="es-MX" sz="2400" i="1" dirty="0" smtClean="0"/>
            <a:t>según </a:t>
          </a:r>
          <a:r>
            <a:rPr lang="es-MX" sz="2400" dirty="0" smtClean="0"/>
            <a:t>SANTO TOMÁS </a:t>
          </a:r>
          <a:endParaRPr lang="es-MX" sz="2400" dirty="0"/>
        </a:p>
      </dgm:t>
    </dgm:pt>
    <dgm:pt modelId="{80648314-FD7E-4BA6-8C06-8C5ED69FC945}" type="parTrans" cxnId="{70C57A70-4D22-4161-9167-B7C546440A6D}">
      <dgm:prSet/>
      <dgm:spPr/>
      <dgm:t>
        <a:bodyPr/>
        <a:lstStyle/>
        <a:p>
          <a:endParaRPr lang="es-MX"/>
        </a:p>
      </dgm:t>
    </dgm:pt>
    <dgm:pt modelId="{75EF5192-913E-4D29-B451-5FAF4B9E78BB}" type="sibTrans" cxnId="{70C57A70-4D22-4161-9167-B7C546440A6D}">
      <dgm:prSet/>
      <dgm:spPr/>
      <dgm:t>
        <a:bodyPr/>
        <a:lstStyle/>
        <a:p>
          <a:endParaRPr lang="es-MX"/>
        </a:p>
      </dgm:t>
    </dgm:pt>
    <dgm:pt modelId="{5E5F5F7F-EE9C-442E-B878-1A5E2143EC3E}">
      <dgm:prSet/>
      <dgm:spPr/>
      <dgm:t>
        <a:bodyPr/>
        <a:lstStyle/>
        <a:p>
          <a:pPr algn="just" rtl="0"/>
          <a:r>
            <a:rPr lang="es-MX" dirty="0" smtClean="0"/>
            <a:t>Lo máximo a que puede aspirar el hombre</a:t>
          </a:r>
          <a:endParaRPr lang="es-MX" dirty="0"/>
        </a:p>
      </dgm:t>
    </dgm:pt>
    <dgm:pt modelId="{827AA31C-50A9-47CA-934D-50928C871CFA}" type="parTrans" cxnId="{3E4B6063-631B-4BD8-B59B-712977EDB56F}">
      <dgm:prSet/>
      <dgm:spPr/>
      <dgm:t>
        <a:bodyPr/>
        <a:lstStyle/>
        <a:p>
          <a:endParaRPr lang="es-MX"/>
        </a:p>
      </dgm:t>
    </dgm:pt>
    <dgm:pt modelId="{26737610-3360-41C3-9D20-03ADED6642C7}" type="sibTrans" cxnId="{3E4B6063-631B-4BD8-B59B-712977EDB56F}">
      <dgm:prSet/>
      <dgm:spPr/>
      <dgm:t>
        <a:bodyPr/>
        <a:lstStyle/>
        <a:p>
          <a:endParaRPr lang="es-MX"/>
        </a:p>
      </dgm:t>
    </dgm:pt>
    <dgm:pt modelId="{A9E65F1E-AF28-4127-870C-2E103A0AE6DD}">
      <dgm:prSet/>
      <dgm:spPr/>
      <dgm:t>
        <a:bodyPr/>
        <a:lstStyle/>
        <a:p>
          <a:pPr algn="just" rtl="0"/>
          <a:r>
            <a:rPr lang="es-MX" dirty="0" smtClean="0"/>
            <a:t>La realización de las posibilidades humanas en el aspecto natural y sobrenatural.</a:t>
          </a:r>
          <a:endParaRPr lang="es-MX" dirty="0"/>
        </a:p>
      </dgm:t>
    </dgm:pt>
    <dgm:pt modelId="{F437086D-EBC0-4CFC-84FE-4189B607CCAD}" type="parTrans" cxnId="{D54AFCD3-BC59-46CA-8381-797C65F8D6EC}">
      <dgm:prSet/>
      <dgm:spPr/>
      <dgm:t>
        <a:bodyPr/>
        <a:lstStyle/>
        <a:p>
          <a:endParaRPr lang="es-MX"/>
        </a:p>
      </dgm:t>
    </dgm:pt>
    <dgm:pt modelId="{57477047-536E-4D49-AE18-5C054ABFFACD}" type="sibTrans" cxnId="{D54AFCD3-BC59-46CA-8381-797C65F8D6EC}">
      <dgm:prSet/>
      <dgm:spPr/>
      <dgm:t>
        <a:bodyPr/>
        <a:lstStyle/>
        <a:p>
          <a:endParaRPr lang="es-MX"/>
        </a:p>
      </dgm:t>
    </dgm:pt>
    <dgm:pt modelId="{0E2C7A74-B966-47D1-9785-D43DD586BD65}">
      <dgm:prSet/>
      <dgm:spPr/>
      <dgm:t>
        <a:bodyPr/>
        <a:lstStyle/>
        <a:p>
          <a:pPr algn="l" rtl="0"/>
          <a:endParaRPr lang="es-MX"/>
        </a:p>
      </dgm:t>
    </dgm:pt>
    <dgm:pt modelId="{D06DA170-6A94-4083-94AD-A7C061D6FB21}" type="parTrans" cxnId="{00586200-29E6-45ED-80B2-33240F2CE7AC}">
      <dgm:prSet/>
      <dgm:spPr/>
    </dgm:pt>
    <dgm:pt modelId="{1AAF161D-145B-4137-B0DD-92E194395D7A}" type="sibTrans" cxnId="{00586200-29E6-45ED-80B2-33240F2CE7AC}">
      <dgm:prSet/>
      <dgm:spPr/>
    </dgm:pt>
    <dgm:pt modelId="{16C04CC6-5613-499C-8FF8-DBFF48E2E0DA}" type="pres">
      <dgm:prSet presAssocID="{BAF9E14C-EB9C-4259-A352-5EBD88D239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2E6043F7-DE0A-4FBE-9EFA-8BD3FA1737F6}" type="pres">
      <dgm:prSet presAssocID="{567AB633-1DFE-47E8-BD37-C14B0DFE334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CE18EB9-E433-42C8-96B2-29992B60967F}" type="pres">
      <dgm:prSet presAssocID="{567AB633-1DFE-47E8-BD37-C14B0DFE334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70C57A70-4D22-4161-9167-B7C546440A6D}" srcId="{BAF9E14C-EB9C-4259-A352-5EBD88D239E0}" destId="{567AB633-1DFE-47E8-BD37-C14B0DFE334F}" srcOrd="0" destOrd="0" parTransId="{80648314-FD7E-4BA6-8C06-8C5ED69FC945}" sibTransId="{75EF5192-913E-4D29-B451-5FAF4B9E78BB}"/>
    <dgm:cxn modelId="{00586200-29E6-45ED-80B2-33240F2CE7AC}" srcId="{567AB633-1DFE-47E8-BD37-C14B0DFE334F}" destId="{0E2C7A74-B966-47D1-9785-D43DD586BD65}" srcOrd="0" destOrd="0" parTransId="{D06DA170-6A94-4083-94AD-A7C061D6FB21}" sibTransId="{1AAF161D-145B-4137-B0DD-92E194395D7A}"/>
    <dgm:cxn modelId="{526A37E5-5CE2-4D3C-ADAD-37D65307ACEB}" type="presOf" srcId="{0E2C7A74-B966-47D1-9785-D43DD586BD65}" destId="{ECE18EB9-E433-42C8-96B2-29992B60967F}" srcOrd="0" destOrd="0" presId="urn:microsoft.com/office/officeart/2005/8/layout/vList2"/>
    <dgm:cxn modelId="{3E4B6063-631B-4BD8-B59B-712977EDB56F}" srcId="{567AB633-1DFE-47E8-BD37-C14B0DFE334F}" destId="{5E5F5F7F-EE9C-442E-B878-1A5E2143EC3E}" srcOrd="1" destOrd="0" parTransId="{827AA31C-50A9-47CA-934D-50928C871CFA}" sibTransId="{26737610-3360-41C3-9D20-03ADED6642C7}"/>
    <dgm:cxn modelId="{E191ED8F-8C75-4FB0-8B60-CEE59DA5C6D8}" type="presOf" srcId="{A9E65F1E-AF28-4127-870C-2E103A0AE6DD}" destId="{ECE18EB9-E433-42C8-96B2-29992B60967F}" srcOrd="0" destOrd="2" presId="urn:microsoft.com/office/officeart/2005/8/layout/vList2"/>
    <dgm:cxn modelId="{AAD74454-36E4-4169-B2BA-42E05CA9D319}" type="presOf" srcId="{567AB633-1DFE-47E8-BD37-C14B0DFE334F}" destId="{2E6043F7-DE0A-4FBE-9EFA-8BD3FA1737F6}" srcOrd="0" destOrd="0" presId="urn:microsoft.com/office/officeart/2005/8/layout/vList2"/>
    <dgm:cxn modelId="{D54AFCD3-BC59-46CA-8381-797C65F8D6EC}" srcId="{567AB633-1DFE-47E8-BD37-C14B0DFE334F}" destId="{A9E65F1E-AF28-4127-870C-2E103A0AE6DD}" srcOrd="2" destOrd="0" parTransId="{F437086D-EBC0-4CFC-84FE-4189B607CCAD}" sibTransId="{57477047-536E-4D49-AE18-5C054ABFFACD}"/>
    <dgm:cxn modelId="{BB375EEB-64F8-425F-BB63-1A95D8A3D395}" type="presOf" srcId="{5E5F5F7F-EE9C-442E-B878-1A5E2143EC3E}" destId="{ECE18EB9-E433-42C8-96B2-29992B60967F}" srcOrd="0" destOrd="1" presId="urn:microsoft.com/office/officeart/2005/8/layout/vList2"/>
    <dgm:cxn modelId="{4902DB0C-A90F-42C1-AA1B-731E2C1E280B}" type="presOf" srcId="{BAF9E14C-EB9C-4259-A352-5EBD88D239E0}" destId="{16C04CC6-5613-499C-8FF8-DBFF48E2E0DA}" srcOrd="0" destOrd="0" presId="urn:microsoft.com/office/officeart/2005/8/layout/vList2"/>
    <dgm:cxn modelId="{B8F0D41F-52EF-42FB-9A5D-D597CA7C5A00}" type="presParOf" srcId="{16C04CC6-5613-499C-8FF8-DBFF48E2E0DA}" destId="{2E6043F7-DE0A-4FBE-9EFA-8BD3FA1737F6}" srcOrd="0" destOrd="0" presId="urn:microsoft.com/office/officeart/2005/8/layout/vList2"/>
    <dgm:cxn modelId="{C6076CC4-85CF-40E1-BA09-3FF1751A96F9}" type="presParOf" srcId="{16C04CC6-5613-499C-8FF8-DBFF48E2E0DA}" destId="{ECE18EB9-E433-42C8-96B2-29992B60967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251CE5-35F0-4FFF-8BFD-E7AF6B32F347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F7FFE7A5-7685-4EB0-AFC7-3E646AF9D748}">
      <dgm:prSet custT="1"/>
      <dgm:spPr/>
      <dgm:t>
        <a:bodyPr/>
        <a:lstStyle/>
        <a:p>
          <a:pPr rtl="0"/>
          <a:r>
            <a:rPr lang="es-MX" sz="1800" dirty="0" smtClean="0">
              <a:solidFill>
                <a:schemeClr val="tx1"/>
              </a:solidFill>
            </a:rPr>
            <a:t>El estudio sobre la ética de la profesión y de la empresa debe comenzar por las nociones básicas de la virtud, por un doble motivo: </a:t>
          </a:r>
          <a:endParaRPr lang="es-MX" sz="1800" dirty="0">
            <a:solidFill>
              <a:schemeClr val="tx1"/>
            </a:solidFill>
          </a:endParaRPr>
        </a:p>
      </dgm:t>
    </dgm:pt>
    <dgm:pt modelId="{9601BAFF-F095-4324-A386-639305F81278}" type="parTrans" cxnId="{7BCD1550-09CD-4D63-BA97-14B33A8EFF9E}">
      <dgm:prSet/>
      <dgm:spPr/>
      <dgm:t>
        <a:bodyPr/>
        <a:lstStyle/>
        <a:p>
          <a:endParaRPr lang="es-MX"/>
        </a:p>
      </dgm:t>
    </dgm:pt>
    <dgm:pt modelId="{D62A23D5-1D0F-41B0-BFC3-1B7805BA8623}" type="sibTrans" cxnId="{7BCD1550-09CD-4D63-BA97-14B33A8EFF9E}">
      <dgm:prSet/>
      <dgm:spPr/>
      <dgm:t>
        <a:bodyPr/>
        <a:lstStyle/>
        <a:p>
          <a:endParaRPr lang="es-MX"/>
        </a:p>
      </dgm:t>
    </dgm:pt>
    <dgm:pt modelId="{8EBF6E14-6DDF-47D2-90E5-91C75B7A9DCF}">
      <dgm:prSet custT="1"/>
      <dgm:spPr/>
      <dgm:t>
        <a:bodyPr/>
        <a:lstStyle/>
        <a:p>
          <a:pPr rtl="0"/>
          <a:r>
            <a:rPr lang="es-MX" sz="1800" dirty="0" smtClean="0">
              <a:solidFill>
                <a:schemeClr val="tx1"/>
              </a:solidFill>
            </a:rPr>
            <a:t>porque se desconocen generalmente</a:t>
          </a:r>
          <a:endParaRPr lang="es-MX" sz="1800" dirty="0">
            <a:solidFill>
              <a:schemeClr val="tx1"/>
            </a:solidFill>
          </a:endParaRPr>
        </a:p>
      </dgm:t>
    </dgm:pt>
    <dgm:pt modelId="{35CB14D0-2AC7-4CBF-A370-FFB11A288680}" type="parTrans" cxnId="{F683050A-02A6-4F77-98B0-D04D944D3004}">
      <dgm:prSet/>
      <dgm:spPr/>
      <dgm:t>
        <a:bodyPr/>
        <a:lstStyle/>
        <a:p>
          <a:endParaRPr lang="es-MX"/>
        </a:p>
      </dgm:t>
    </dgm:pt>
    <dgm:pt modelId="{BB7E0211-E8A8-480D-979B-01997CD23C5F}" type="sibTrans" cxnId="{F683050A-02A6-4F77-98B0-D04D944D3004}">
      <dgm:prSet/>
      <dgm:spPr/>
      <dgm:t>
        <a:bodyPr/>
        <a:lstStyle/>
        <a:p>
          <a:endParaRPr lang="es-MX"/>
        </a:p>
      </dgm:t>
    </dgm:pt>
    <dgm:pt modelId="{E5DAA09B-1959-4526-A7AA-C77F6D5EA390}">
      <dgm:prSet custT="1"/>
      <dgm:spPr/>
      <dgm:t>
        <a:bodyPr/>
        <a:lstStyle/>
        <a:p>
          <a:pPr rtl="0"/>
          <a:r>
            <a:rPr lang="es-MX" sz="1800" dirty="0" smtClean="0">
              <a:solidFill>
                <a:schemeClr val="tx1"/>
              </a:solidFill>
            </a:rPr>
            <a:t>porque son imprescindibles para la configuración de una ética sólida del mundo del trabajo.</a:t>
          </a:r>
          <a:endParaRPr lang="es-MX" sz="1800" dirty="0">
            <a:solidFill>
              <a:schemeClr val="tx1"/>
            </a:solidFill>
          </a:endParaRPr>
        </a:p>
      </dgm:t>
    </dgm:pt>
    <dgm:pt modelId="{220BAD31-5FF2-4754-88AD-726F370CD6C9}" type="parTrans" cxnId="{728E6149-5BF0-4D4A-B96B-5C307651DCA1}">
      <dgm:prSet/>
      <dgm:spPr/>
      <dgm:t>
        <a:bodyPr/>
        <a:lstStyle/>
        <a:p>
          <a:endParaRPr lang="es-MX"/>
        </a:p>
      </dgm:t>
    </dgm:pt>
    <dgm:pt modelId="{8B44BD61-9853-4568-A0E8-C55DA664F987}" type="sibTrans" cxnId="{728E6149-5BF0-4D4A-B96B-5C307651DCA1}">
      <dgm:prSet/>
      <dgm:spPr/>
      <dgm:t>
        <a:bodyPr/>
        <a:lstStyle/>
        <a:p>
          <a:endParaRPr lang="es-MX"/>
        </a:p>
      </dgm:t>
    </dgm:pt>
    <dgm:pt modelId="{22EC15F0-7AE1-4643-BBDE-B925BDB062E5}" type="pres">
      <dgm:prSet presAssocID="{9A251CE5-35F0-4FFF-8BFD-E7AF6B32F347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EF950176-1530-4CAA-8C2F-327446BBF6FB}" type="pres">
      <dgm:prSet presAssocID="{F7FFE7A5-7685-4EB0-AFC7-3E646AF9D74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82A2A13-B6DE-46E1-8E7F-31330065F376}" type="pres">
      <dgm:prSet presAssocID="{D62A23D5-1D0F-41B0-BFC3-1B7805BA8623}" presName="sibTrans" presStyleLbl="sibTrans2D1" presStyleIdx="0" presStyleCnt="2"/>
      <dgm:spPr/>
      <dgm:t>
        <a:bodyPr/>
        <a:lstStyle/>
        <a:p>
          <a:endParaRPr lang="es-MX"/>
        </a:p>
      </dgm:t>
    </dgm:pt>
    <dgm:pt modelId="{C5B8097B-5135-40E6-881E-28AF45BE82E3}" type="pres">
      <dgm:prSet presAssocID="{D62A23D5-1D0F-41B0-BFC3-1B7805BA8623}" presName="connectorText" presStyleLbl="sibTrans2D1" presStyleIdx="0" presStyleCnt="2"/>
      <dgm:spPr/>
      <dgm:t>
        <a:bodyPr/>
        <a:lstStyle/>
        <a:p>
          <a:endParaRPr lang="es-MX"/>
        </a:p>
      </dgm:t>
    </dgm:pt>
    <dgm:pt modelId="{4868A997-1C7A-464E-A57F-FFA5531DD5E7}" type="pres">
      <dgm:prSet presAssocID="{8EBF6E14-6DDF-47D2-90E5-91C75B7A9DC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71307A3-08B5-4A79-9FBB-B08C957F7C3D}" type="pres">
      <dgm:prSet presAssocID="{BB7E0211-E8A8-480D-979B-01997CD23C5F}" presName="sibTrans" presStyleLbl="sibTrans2D1" presStyleIdx="1" presStyleCnt="2"/>
      <dgm:spPr/>
      <dgm:t>
        <a:bodyPr/>
        <a:lstStyle/>
        <a:p>
          <a:endParaRPr lang="es-MX"/>
        </a:p>
      </dgm:t>
    </dgm:pt>
    <dgm:pt modelId="{045227BE-A02B-4E93-B508-FAAC761E88CB}" type="pres">
      <dgm:prSet presAssocID="{BB7E0211-E8A8-480D-979B-01997CD23C5F}" presName="connectorText" presStyleLbl="sibTrans2D1" presStyleIdx="1" presStyleCnt="2"/>
      <dgm:spPr/>
      <dgm:t>
        <a:bodyPr/>
        <a:lstStyle/>
        <a:p>
          <a:endParaRPr lang="es-MX"/>
        </a:p>
      </dgm:t>
    </dgm:pt>
    <dgm:pt modelId="{CB54E21D-1C8D-4AD9-8224-D377C0A7831D}" type="pres">
      <dgm:prSet presAssocID="{E5DAA09B-1959-4526-A7AA-C77F6D5EA39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7BCD1550-09CD-4D63-BA97-14B33A8EFF9E}" srcId="{9A251CE5-35F0-4FFF-8BFD-E7AF6B32F347}" destId="{F7FFE7A5-7685-4EB0-AFC7-3E646AF9D748}" srcOrd="0" destOrd="0" parTransId="{9601BAFF-F095-4324-A386-639305F81278}" sibTransId="{D62A23D5-1D0F-41B0-BFC3-1B7805BA8623}"/>
    <dgm:cxn modelId="{728E6149-5BF0-4D4A-B96B-5C307651DCA1}" srcId="{9A251CE5-35F0-4FFF-8BFD-E7AF6B32F347}" destId="{E5DAA09B-1959-4526-A7AA-C77F6D5EA390}" srcOrd="2" destOrd="0" parTransId="{220BAD31-5FF2-4754-88AD-726F370CD6C9}" sibTransId="{8B44BD61-9853-4568-A0E8-C55DA664F987}"/>
    <dgm:cxn modelId="{1FBB3A63-F684-458D-A1FB-9276740D6E1A}" type="presOf" srcId="{E5DAA09B-1959-4526-A7AA-C77F6D5EA390}" destId="{CB54E21D-1C8D-4AD9-8224-D377C0A7831D}" srcOrd="0" destOrd="0" presId="urn:microsoft.com/office/officeart/2005/8/layout/process2"/>
    <dgm:cxn modelId="{0D245AEF-7381-4D24-A2B9-E198113DC6D0}" type="presOf" srcId="{9A251CE5-35F0-4FFF-8BFD-E7AF6B32F347}" destId="{22EC15F0-7AE1-4643-BBDE-B925BDB062E5}" srcOrd="0" destOrd="0" presId="urn:microsoft.com/office/officeart/2005/8/layout/process2"/>
    <dgm:cxn modelId="{F683050A-02A6-4F77-98B0-D04D944D3004}" srcId="{9A251CE5-35F0-4FFF-8BFD-E7AF6B32F347}" destId="{8EBF6E14-6DDF-47D2-90E5-91C75B7A9DCF}" srcOrd="1" destOrd="0" parTransId="{35CB14D0-2AC7-4CBF-A370-FFB11A288680}" sibTransId="{BB7E0211-E8A8-480D-979B-01997CD23C5F}"/>
    <dgm:cxn modelId="{4BF1DFE5-4AE0-4637-BA0A-33FFADC1DFAB}" type="presOf" srcId="{D62A23D5-1D0F-41B0-BFC3-1B7805BA8623}" destId="{F82A2A13-B6DE-46E1-8E7F-31330065F376}" srcOrd="0" destOrd="0" presId="urn:microsoft.com/office/officeart/2005/8/layout/process2"/>
    <dgm:cxn modelId="{B54AB520-06F5-4976-860F-412CC42B18F2}" type="presOf" srcId="{BB7E0211-E8A8-480D-979B-01997CD23C5F}" destId="{471307A3-08B5-4A79-9FBB-B08C957F7C3D}" srcOrd="0" destOrd="0" presId="urn:microsoft.com/office/officeart/2005/8/layout/process2"/>
    <dgm:cxn modelId="{FB2AC9CD-A911-4891-B437-9478B1D7CA5D}" type="presOf" srcId="{8EBF6E14-6DDF-47D2-90E5-91C75B7A9DCF}" destId="{4868A997-1C7A-464E-A57F-FFA5531DD5E7}" srcOrd="0" destOrd="0" presId="urn:microsoft.com/office/officeart/2005/8/layout/process2"/>
    <dgm:cxn modelId="{8D625F62-8F16-4681-B36B-DDD2902633BD}" type="presOf" srcId="{BB7E0211-E8A8-480D-979B-01997CD23C5F}" destId="{045227BE-A02B-4E93-B508-FAAC761E88CB}" srcOrd="1" destOrd="0" presId="urn:microsoft.com/office/officeart/2005/8/layout/process2"/>
    <dgm:cxn modelId="{658B4753-9AD8-4FB2-ABBB-637E98E54AC3}" type="presOf" srcId="{F7FFE7A5-7685-4EB0-AFC7-3E646AF9D748}" destId="{EF950176-1530-4CAA-8C2F-327446BBF6FB}" srcOrd="0" destOrd="0" presId="urn:microsoft.com/office/officeart/2005/8/layout/process2"/>
    <dgm:cxn modelId="{CB0B01CB-5AE1-4C1C-BF6E-D833464C401D}" type="presOf" srcId="{D62A23D5-1D0F-41B0-BFC3-1B7805BA8623}" destId="{C5B8097B-5135-40E6-881E-28AF45BE82E3}" srcOrd="1" destOrd="0" presId="urn:microsoft.com/office/officeart/2005/8/layout/process2"/>
    <dgm:cxn modelId="{08C2C3D1-860D-4324-82D7-89EC14432C32}" type="presParOf" srcId="{22EC15F0-7AE1-4643-BBDE-B925BDB062E5}" destId="{EF950176-1530-4CAA-8C2F-327446BBF6FB}" srcOrd="0" destOrd="0" presId="urn:microsoft.com/office/officeart/2005/8/layout/process2"/>
    <dgm:cxn modelId="{C05C831C-2FA0-4DE2-A28B-52AF3F72ACEC}" type="presParOf" srcId="{22EC15F0-7AE1-4643-BBDE-B925BDB062E5}" destId="{F82A2A13-B6DE-46E1-8E7F-31330065F376}" srcOrd="1" destOrd="0" presId="urn:microsoft.com/office/officeart/2005/8/layout/process2"/>
    <dgm:cxn modelId="{0AE8E666-7382-46D0-A531-71670B6E8604}" type="presParOf" srcId="{F82A2A13-B6DE-46E1-8E7F-31330065F376}" destId="{C5B8097B-5135-40E6-881E-28AF45BE82E3}" srcOrd="0" destOrd="0" presId="urn:microsoft.com/office/officeart/2005/8/layout/process2"/>
    <dgm:cxn modelId="{51C3592D-B3B6-49CA-A4FB-AB3FCF8555A2}" type="presParOf" srcId="{22EC15F0-7AE1-4643-BBDE-B925BDB062E5}" destId="{4868A997-1C7A-464E-A57F-FFA5531DD5E7}" srcOrd="2" destOrd="0" presId="urn:microsoft.com/office/officeart/2005/8/layout/process2"/>
    <dgm:cxn modelId="{FC3ACD32-73EE-49E2-84C3-5396CC7EF0AD}" type="presParOf" srcId="{22EC15F0-7AE1-4643-BBDE-B925BDB062E5}" destId="{471307A3-08B5-4A79-9FBB-B08C957F7C3D}" srcOrd="3" destOrd="0" presId="urn:microsoft.com/office/officeart/2005/8/layout/process2"/>
    <dgm:cxn modelId="{C528110B-1C5D-4203-A68A-B2E6EB461C00}" type="presParOf" srcId="{471307A3-08B5-4A79-9FBB-B08C957F7C3D}" destId="{045227BE-A02B-4E93-B508-FAAC761E88CB}" srcOrd="0" destOrd="0" presId="urn:microsoft.com/office/officeart/2005/8/layout/process2"/>
    <dgm:cxn modelId="{F5066F0C-A3F0-4388-BC91-305A8607E2D1}" type="presParOf" srcId="{22EC15F0-7AE1-4643-BBDE-B925BDB062E5}" destId="{CB54E21D-1C8D-4AD9-8224-D377C0A7831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C5CDAE-0C9E-4155-9F9E-A3E17BFD4FB8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5F8F925B-B6A2-40A8-9EE1-5CE8E9BD57A7}">
      <dgm:prSet custT="1"/>
      <dgm:spPr/>
      <dgm:t>
        <a:bodyPr/>
        <a:lstStyle/>
        <a:p>
          <a:pPr rtl="0"/>
          <a:r>
            <a:rPr lang="es-MX" sz="2000" dirty="0" smtClean="0">
              <a:solidFill>
                <a:schemeClr val="tx1"/>
              </a:solidFill>
            </a:rPr>
            <a:t>El hombre posee por naturaleza cuatro modos básicos de enfrentarse con la realidad, </a:t>
          </a:r>
          <a:endParaRPr lang="es-MX" sz="2000" dirty="0">
            <a:solidFill>
              <a:schemeClr val="tx1"/>
            </a:solidFill>
          </a:endParaRPr>
        </a:p>
      </dgm:t>
    </dgm:pt>
    <dgm:pt modelId="{2BC04AED-0E73-4AA6-8A05-83A4AD94EFAD}" type="parTrans" cxnId="{8F26BA61-B056-43D9-99E8-A38FF651602A}">
      <dgm:prSet/>
      <dgm:spPr/>
      <dgm:t>
        <a:bodyPr/>
        <a:lstStyle/>
        <a:p>
          <a:endParaRPr lang="es-MX"/>
        </a:p>
      </dgm:t>
    </dgm:pt>
    <dgm:pt modelId="{E2D373FB-96E2-4BEB-A74F-DFE0332A4A4B}" type="sibTrans" cxnId="{8F26BA61-B056-43D9-99E8-A38FF651602A}">
      <dgm:prSet/>
      <dgm:spPr/>
      <dgm:t>
        <a:bodyPr/>
        <a:lstStyle/>
        <a:p>
          <a:endParaRPr lang="es-MX"/>
        </a:p>
      </dgm:t>
    </dgm:pt>
    <dgm:pt modelId="{4446AB74-BD22-466E-B73E-838EF01AAD13}">
      <dgm:prSet custT="1"/>
      <dgm:spPr/>
      <dgm:t>
        <a:bodyPr/>
        <a:lstStyle/>
        <a:p>
          <a:pPr rtl="0"/>
          <a:r>
            <a:rPr lang="es-MX" sz="2000" dirty="0" smtClean="0">
              <a:solidFill>
                <a:schemeClr val="tx1"/>
              </a:solidFill>
            </a:rPr>
            <a:t>a los que corresponden también cuatro </a:t>
          </a:r>
          <a:r>
            <a:rPr lang="es-MX" sz="2000" b="1" dirty="0" smtClean="0">
              <a:solidFill>
                <a:srgbClr val="FF0000"/>
              </a:solidFill>
            </a:rPr>
            <a:t>facultades</a:t>
          </a:r>
          <a:r>
            <a:rPr lang="es-MX" sz="2000" dirty="0" smtClean="0">
              <a:solidFill>
                <a:schemeClr val="tx1"/>
              </a:solidFill>
            </a:rPr>
            <a:t> para habilitarse a ese enfrentamiento</a:t>
          </a:r>
          <a:r>
            <a:rPr lang="es-MX" sz="1600" dirty="0" smtClean="0"/>
            <a:t>. </a:t>
          </a:r>
          <a:endParaRPr lang="es-MX" sz="1600" dirty="0"/>
        </a:p>
      </dgm:t>
    </dgm:pt>
    <dgm:pt modelId="{BB9A9125-43CD-435F-98DC-9C13780BDB3B}" type="parTrans" cxnId="{E2B51B24-2810-4C09-9826-0D7E3E038008}">
      <dgm:prSet/>
      <dgm:spPr/>
      <dgm:t>
        <a:bodyPr/>
        <a:lstStyle/>
        <a:p>
          <a:endParaRPr lang="es-MX"/>
        </a:p>
      </dgm:t>
    </dgm:pt>
    <dgm:pt modelId="{22C92F1A-77C9-4174-B798-DA02AE720B40}" type="sibTrans" cxnId="{E2B51B24-2810-4C09-9826-0D7E3E038008}">
      <dgm:prSet/>
      <dgm:spPr/>
      <dgm:t>
        <a:bodyPr/>
        <a:lstStyle/>
        <a:p>
          <a:endParaRPr lang="es-MX"/>
        </a:p>
      </dgm:t>
    </dgm:pt>
    <dgm:pt modelId="{831D0221-5CCC-4306-A91A-643328A917EE}" type="pres">
      <dgm:prSet presAssocID="{83C5CDAE-0C9E-4155-9F9E-A3E17BFD4FB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MX"/>
        </a:p>
      </dgm:t>
    </dgm:pt>
    <dgm:pt modelId="{0AE82AC2-F10C-4170-A671-80F63A250028}" type="pres">
      <dgm:prSet presAssocID="{5F8F925B-B6A2-40A8-9EE1-5CE8E9BD57A7}" presName="composite" presStyleCnt="0"/>
      <dgm:spPr/>
    </dgm:pt>
    <dgm:pt modelId="{853C54C5-B136-4F77-9B17-8C464C1CCA91}" type="pres">
      <dgm:prSet presAssocID="{5F8F925B-B6A2-40A8-9EE1-5CE8E9BD57A7}" presName="bentUpArrow1" presStyleLbl="alignImgPlace1" presStyleIdx="0" presStyleCnt="1"/>
      <dgm:spPr/>
    </dgm:pt>
    <dgm:pt modelId="{1FF933A0-8D23-4EF1-8EB6-56A25FB7C306}" type="pres">
      <dgm:prSet presAssocID="{5F8F925B-B6A2-40A8-9EE1-5CE8E9BD57A7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1FAC6B1-DBF5-47A2-BAAD-67A19A70A740}" type="pres">
      <dgm:prSet presAssocID="{5F8F925B-B6A2-40A8-9EE1-5CE8E9BD57A7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D1F5D55B-3C7E-45CA-B7AB-BD35C1B1CB78}" type="pres">
      <dgm:prSet presAssocID="{E2D373FB-96E2-4BEB-A74F-DFE0332A4A4B}" presName="sibTrans" presStyleCnt="0"/>
      <dgm:spPr/>
    </dgm:pt>
    <dgm:pt modelId="{57F4AAE5-CF36-49A6-BD85-7D800E188DF4}" type="pres">
      <dgm:prSet presAssocID="{4446AB74-BD22-466E-B73E-838EF01AAD13}" presName="composite" presStyleCnt="0"/>
      <dgm:spPr/>
    </dgm:pt>
    <dgm:pt modelId="{7CC3CD25-356E-4BDB-A36D-E6AA45122563}" type="pres">
      <dgm:prSet presAssocID="{4446AB74-BD22-466E-B73E-838EF01AAD13}" presName="ParentText" presStyleLbl="node1" presStyleIdx="1" presStyleCnt="2" custScaleX="17800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A85F2791-3BEC-4CD0-94DA-20B0649FCB20}" type="presOf" srcId="{83C5CDAE-0C9E-4155-9F9E-A3E17BFD4FB8}" destId="{831D0221-5CCC-4306-A91A-643328A917EE}" srcOrd="0" destOrd="0" presId="urn:microsoft.com/office/officeart/2005/8/layout/StepDownProcess"/>
    <dgm:cxn modelId="{C8DE183C-FF12-453D-A622-6540C011FADB}" type="presOf" srcId="{5F8F925B-B6A2-40A8-9EE1-5CE8E9BD57A7}" destId="{1FF933A0-8D23-4EF1-8EB6-56A25FB7C306}" srcOrd="0" destOrd="0" presId="urn:microsoft.com/office/officeart/2005/8/layout/StepDownProcess"/>
    <dgm:cxn modelId="{8F26BA61-B056-43D9-99E8-A38FF651602A}" srcId="{83C5CDAE-0C9E-4155-9F9E-A3E17BFD4FB8}" destId="{5F8F925B-B6A2-40A8-9EE1-5CE8E9BD57A7}" srcOrd="0" destOrd="0" parTransId="{2BC04AED-0E73-4AA6-8A05-83A4AD94EFAD}" sibTransId="{E2D373FB-96E2-4BEB-A74F-DFE0332A4A4B}"/>
    <dgm:cxn modelId="{E2B51B24-2810-4C09-9826-0D7E3E038008}" srcId="{83C5CDAE-0C9E-4155-9F9E-A3E17BFD4FB8}" destId="{4446AB74-BD22-466E-B73E-838EF01AAD13}" srcOrd="1" destOrd="0" parTransId="{BB9A9125-43CD-435F-98DC-9C13780BDB3B}" sibTransId="{22C92F1A-77C9-4174-B798-DA02AE720B40}"/>
    <dgm:cxn modelId="{F2B0ED65-E609-4892-BEE2-2191B2491396}" type="presOf" srcId="{4446AB74-BD22-466E-B73E-838EF01AAD13}" destId="{7CC3CD25-356E-4BDB-A36D-E6AA45122563}" srcOrd="0" destOrd="0" presId="urn:microsoft.com/office/officeart/2005/8/layout/StepDownProcess"/>
    <dgm:cxn modelId="{48F15D43-2DE9-4ED1-879E-E6C172238689}" type="presParOf" srcId="{831D0221-5CCC-4306-A91A-643328A917EE}" destId="{0AE82AC2-F10C-4170-A671-80F63A250028}" srcOrd="0" destOrd="0" presId="urn:microsoft.com/office/officeart/2005/8/layout/StepDownProcess"/>
    <dgm:cxn modelId="{44BA3E0B-DD5F-4822-BC92-A0A93E340D5D}" type="presParOf" srcId="{0AE82AC2-F10C-4170-A671-80F63A250028}" destId="{853C54C5-B136-4F77-9B17-8C464C1CCA91}" srcOrd="0" destOrd="0" presId="urn:microsoft.com/office/officeart/2005/8/layout/StepDownProcess"/>
    <dgm:cxn modelId="{3C20D88B-712B-4D71-A6F4-7705DDBE4ABD}" type="presParOf" srcId="{0AE82AC2-F10C-4170-A671-80F63A250028}" destId="{1FF933A0-8D23-4EF1-8EB6-56A25FB7C306}" srcOrd="1" destOrd="0" presId="urn:microsoft.com/office/officeart/2005/8/layout/StepDownProcess"/>
    <dgm:cxn modelId="{718B7F7A-0F70-4260-90F0-856D24207DBE}" type="presParOf" srcId="{0AE82AC2-F10C-4170-A671-80F63A250028}" destId="{61FAC6B1-DBF5-47A2-BAAD-67A19A70A740}" srcOrd="2" destOrd="0" presId="urn:microsoft.com/office/officeart/2005/8/layout/StepDownProcess"/>
    <dgm:cxn modelId="{BE3F055F-8507-42B2-9B77-F407DB0F84FA}" type="presParOf" srcId="{831D0221-5CCC-4306-A91A-643328A917EE}" destId="{D1F5D55B-3C7E-45CA-B7AB-BD35C1B1CB78}" srcOrd="1" destOrd="0" presId="urn:microsoft.com/office/officeart/2005/8/layout/StepDownProcess"/>
    <dgm:cxn modelId="{20B3F21E-0662-4E68-B766-68DFA0E093BD}" type="presParOf" srcId="{831D0221-5CCC-4306-A91A-643328A917EE}" destId="{57F4AAE5-CF36-49A6-BD85-7D800E188DF4}" srcOrd="2" destOrd="0" presId="urn:microsoft.com/office/officeart/2005/8/layout/StepDownProcess"/>
    <dgm:cxn modelId="{1B8AC1AE-380A-46A3-BA3D-7061CE49FC4E}" type="presParOf" srcId="{57F4AAE5-CF36-49A6-BD85-7D800E188DF4}" destId="{7CC3CD25-356E-4BDB-A36D-E6AA4512256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BDC985-E5B4-49B7-95FF-15F64E2291B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1738FBA8-AE9B-458F-A6A7-084C04A3C56A}">
      <dgm:prSet/>
      <dgm:spPr/>
      <dgm:t>
        <a:bodyPr/>
        <a:lstStyle/>
        <a:p>
          <a:pPr rtl="0"/>
          <a:r>
            <a:rPr lang="es-MX" smtClean="0"/>
            <a:t>El hombre posee cuatro modos básicos de enfrentarse a la realidad.</a:t>
          </a:r>
          <a:endParaRPr lang="es-MX"/>
        </a:p>
      </dgm:t>
    </dgm:pt>
    <dgm:pt modelId="{E1ACADA9-AA8F-4358-9668-018B19A5BA63}" type="parTrans" cxnId="{638C7D3F-7B28-4E9F-AD99-D88CF6F441C4}">
      <dgm:prSet/>
      <dgm:spPr/>
      <dgm:t>
        <a:bodyPr/>
        <a:lstStyle/>
        <a:p>
          <a:endParaRPr lang="es-MX"/>
        </a:p>
      </dgm:t>
    </dgm:pt>
    <dgm:pt modelId="{1D665897-27DB-4757-A32C-E06F6703F526}" type="sibTrans" cxnId="{638C7D3F-7B28-4E9F-AD99-D88CF6F441C4}">
      <dgm:prSet/>
      <dgm:spPr/>
      <dgm:t>
        <a:bodyPr/>
        <a:lstStyle/>
        <a:p>
          <a:endParaRPr lang="es-MX"/>
        </a:p>
      </dgm:t>
    </dgm:pt>
    <dgm:pt modelId="{D48124EE-66CC-4307-9A77-4505CAEA4A5B}">
      <dgm:prSet/>
      <dgm:spPr/>
      <dgm:t>
        <a:bodyPr/>
        <a:lstStyle/>
        <a:p>
          <a:pPr rtl="0"/>
          <a:r>
            <a:rPr lang="es-MX" dirty="0" smtClean="0"/>
            <a:t>Se enfrenta mediante cuatro facultades.</a:t>
          </a:r>
          <a:endParaRPr lang="es-MX" dirty="0"/>
        </a:p>
      </dgm:t>
    </dgm:pt>
    <dgm:pt modelId="{A9BE2B2B-F3DA-4A1A-B947-2114CB5F4808}" type="parTrans" cxnId="{F077B4DA-B8CB-4F20-B684-153B34DD0A70}">
      <dgm:prSet/>
      <dgm:spPr/>
      <dgm:t>
        <a:bodyPr/>
        <a:lstStyle/>
        <a:p>
          <a:endParaRPr lang="es-MX"/>
        </a:p>
      </dgm:t>
    </dgm:pt>
    <dgm:pt modelId="{AD49B765-5385-4D44-A45F-F8E9F467CFE1}" type="sibTrans" cxnId="{F077B4DA-B8CB-4F20-B684-153B34DD0A70}">
      <dgm:prSet/>
      <dgm:spPr/>
      <dgm:t>
        <a:bodyPr/>
        <a:lstStyle/>
        <a:p>
          <a:endParaRPr lang="es-MX"/>
        </a:p>
      </dgm:t>
    </dgm:pt>
    <dgm:pt modelId="{5226ECD6-1551-4080-8AF6-9307B817F815}" type="pres">
      <dgm:prSet presAssocID="{21BDC985-E5B4-49B7-95FF-15F64E2291B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023A17F7-B8EA-4885-9366-513171EEF67F}" type="pres">
      <dgm:prSet presAssocID="{1738FBA8-AE9B-458F-A6A7-084C04A3C56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A9D3DCD2-E5FB-4520-8B82-70B95F74CDDC}" type="pres">
      <dgm:prSet presAssocID="{1D665897-27DB-4757-A32C-E06F6703F526}" presName="sibTrans" presStyleCnt="0"/>
      <dgm:spPr/>
    </dgm:pt>
    <dgm:pt modelId="{8D010591-3026-436B-953E-D50D6FEB9479}" type="pres">
      <dgm:prSet presAssocID="{D48124EE-66CC-4307-9A77-4505CAEA4A5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F077B4DA-B8CB-4F20-B684-153B34DD0A70}" srcId="{21BDC985-E5B4-49B7-95FF-15F64E2291BF}" destId="{D48124EE-66CC-4307-9A77-4505CAEA4A5B}" srcOrd="1" destOrd="0" parTransId="{A9BE2B2B-F3DA-4A1A-B947-2114CB5F4808}" sibTransId="{AD49B765-5385-4D44-A45F-F8E9F467CFE1}"/>
    <dgm:cxn modelId="{8009E5FA-381A-4733-A241-50BE851E425A}" type="presOf" srcId="{1738FBA8-AE9B-458F-A6A7-084C04A3C56A}" destId="{023A17F7-B8EA-4885-9366-513171EEF67F}" srcOrd="0" destOrd="0" presId="urn:microsoft.com/office/officeart/2005/8/layout/default"/>
    <dgm:cxn modelId="{638C7D3F-7B28-4E9F-AD99-D88CF6F441C4}" srcId="{21BDC985-E5B4-49B7-95FF-15F64E2291BF}" destId="{1738FBA8-AE9B-458F-A6A7-084C04A3C56A}" srcOrd="0" destOrd="0" parTransId="{E1ACADA9-AA8F-4358-9668-018B19A5BA63}" sibTransId="{1D665897-27DB-4757-A32C-E06F6703F526}"/>
    <dgm:cxn modelId="{70E45998-0B41-4039-B8A3-A2EB43890E04}" type="presOf" srcId="{D48124EE-66CC-4307-9A77-4505CAEA4A5B}" destId="{8D010591-3026-436B-953E-D50D6FEB9479}" srcOrd="0" destOrd="0" presId="urn:microsoft.com/office/officeart/2005/8/layout/default"/>
    <dgm:cxn modelId="{5CA2C1AF-F6E7-428D-9630-187D30B2F573}" type="presOf" srcId="{21BDC985-E5B4-49B7-95FF-15F64E2291BF}" destId="{5226ECD6-1551-4080-8AF6-9307B817F815}" srcOrd="0" destOrd="0" presId="urn:microsoft.com/office/officeart/2005/8/layout/default"/>
    <dgm:cxn modelId="{EC453573-8636-47BE-B11E-5FB15E97511C}" type="presParOf" srcId="{5226ECD6-1551-4080-8AF6-9307B817F815}" destId="{023A17F7-B8EA-4885-9366-513171EEF67F}" srcOrd="0" destOrd="0" presId="urn:microsoft.com/office/officeart/2005/8/layout/default"/>
    <dgm:cxn modelId="{9B28CC1E-0CA0-452F-93EE-DF4169639464}" type="presParOf" srcId="{5226ECD6-1551-4080-8AF6-9307B817F815}" destId="{A9D3DCD2-E5FB-4520-8B82-70B95F74CDDC}" srcOrd="1" destOrd="0" presId="urn:microsoft.com/office/officeart/2005/8/layout/default"/>
    <dgm:cxn modelId="{7246E0D6-7406-437E-BB59-FDF582B77149}" type="presParOf" srcId="{5226ECD6-1551-4080-8AF6-9307B817F815}" destId="{8D010591-3026-436B-953E-D50D6FEB947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A1CB87-AFBF-4A7D-B732-06AE8356F0C7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67F851F0-DBB4-47E2-AC05-4397EE4091BC}">
      <dgm:prSet/>
      <dgm:spPr/>
      <dgm:t>
        <a:bodyPr/>
        <a:lstStyle/>
        <a:p>
          <a:pPr rtl="0"/>
          <a:r>
            <a:rPr lang="es-MX" dirty="0" smtClean="0"/>
            <a:t>La virtud hace que cada facultad reaccione debidamente ante la dificultad.</a:t>
          </a:r>
          <a:endParaRPr lang="es-MX" dirty="0"/>
        </a:p>
      </dgm:t>
    </dgm:pt>
    <dgm:pt modelId="{4BDFAAFF-FD2E-4D01-85CC-4BA02D415EC7}" type="parTrans" cxnId="{29A55C45-58BB-4585-BD9C-C6D93A5491E8}">
      <dgm:prSet/>
      <dgm:spPr/>
      <dgm:t>
        <a:bodyPr/>
        <a:lstStyle/>
        <a:p>
          <a:endParaRPr lang="es-ES"/>
        </a:p>
      </dgm:t>
    </dgm:pt>
    <dgm:pt modelId="{9ADA4CEF-E5C8-407C-B2C3-B67BD3403DB1}" type="sibTrans" cxnId="{29A55C45-58BB-4585-BD9C-C6D93A5491E8}">
      <dgm:prSet/>
      <dgm:spPr/>
      <dgm:t>
        <a:bodyPr/>
        <a:lstStyle/>
        <a:p>
          <a:endParaRPr lang="es-ES"/>
        </a:p>
      </dgm:t>
    </dgm:pt>
    <dgm:pt modelId="{EE41D601-A165-4DB9-A850-BAF34FAD6F0C}" type="pres">
      <dgm:prSet presAssocID="{0DA1CB87-AFBF-4A7D-B732-06AE8356F0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54E378E-07C4-4428-8ADC-75BB5F32DDB4}" type="pres">
      <dgm:prSet presAssocID="{67F851F0-DBB4-47E2-AC05-4397EE4091BC}" presName="hierRoot1" presStyleCnt="0">
        <dgm:presLayoutVars>
          <dgm:hierBranch val="init"/>
        </dgm:presLayoutVars>
      </dgm:prSet>
      <dgm:spPr/>
    </dgm:pt>
    <dgm:pt modelId="{7B952448-C7C4-402A-9533-8707946BF722}" type="pres">
      <dgm:prSet presAssocID="{67F851F0-DBB4-47E2-AC05-4397EE4091BC}" presName="rootComposite1" presStyleCnt="0"/>
      <dgm:spPr/>
    </dgm:pt>
    <dgm:pt modelId="{509BF4E1-F729-41A3-89B0-6FF6E893F8E6}" type="pres">
      <dgm:prSet presAssocID="{67F851F0-DBB4-47E2-AC05-4397EE4091BC}" presName="rootText1" presStyleLbl="node0" presStyleIdx="0" presStyleCnt="1" custScaleY="16913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44531D-D9FC-41DD-9519-905E739D82BC}" type="pres">
      <dgm:prSet presAssocID="{67F851F0-DBB4-47E2-AC05-4397EE4091BC}" presName="rootConnector1" presStyleLbl="node1" presStyleIdx="0" presStyleCnt="0"/>
      <dgm:spPr/>
      <dgm:t>
        <a:bodyPr/>
        <a:lstStyle/>
        <a:p>
          <a:endParaRPr lang="es-ES"/>
        </a:p>
      </dgm:t>
    </dgm:pt>
    <dgm:pt modelId="{C0CAD50D-E0B3-45B4-A4CC-56CFDFE9F6D6}" type="pres">
      <dgm:prSet presAssocID="{67F851F0-DBB4-47E2-AC05-4397EE4091BC}" presName="hierChild2" presStyleCnt="0"/>
      <dgm:spPr/>
    </dgm:pt>
    <dgm:pt modelId="{1FA678F4-E551-4DD2-9B43-9FC82ACB57A7}" type="pres">
      <dgm:prSet presAssocID="{67F851F0-DBB4-47E2-AC05-4397EE4091BC}" presName="hierChild3" presStyleCnt="0"/>
      <dgm:spPr/>
    </dgm:pt>
  </dgm:ptLst>
  <dgm:cxnLst>
    <dgm:cxn modelId="{29A55C45-58BB-4585-BD9C-C6D93A5491E8}" srcId="{0DA1CB87-AFBF-4A7D-B732-06AE8356F0C7}" destId="{67F851F0-DBB4-47E2-AC05-4397EE4091BC}" srcOrd="0" destOrd="0" parTransId="{4BDFAAFF-FD2E-4D01-85CC-4BA02D415EC7}" sibTransId="{9ADA4CEF-E5C8-407C-B2C3-B67BD3403DB1}"/>
    <dgm:cxn modelId="{34E1CFB2-B0CB-437A-8A71-4AEB7C34F380}" type="presOf" srcId="{67F851F0-DBB4-47E2-AC05-4397EE4091BC}" destId="{509BF4E1-F729-41A3-89B0-6FF6E893F8E6}" srcOrd="0" destOrd="0" presId="urn:microsoft.com/office/officeart/2005/8/layout/orgChart1"/>
    <dgm:cxn modelId="{D2094A4C-02DC-4971-BF17-62B1CDC79B84}" type="presOf" srcId="{67F851F0-DBB4-47E2-AC05-4397EE4091BC}" destId="{2644531D-D9FC-41DD-9519-905E739D82BC}" srcOrd="1" destOrd="0" presId="urn:microsoft.com/office/officeart/2005/8/layout/orgChart1"/>
    <dgm:cxn modelId="{FE98F968-AA25-4A9C-9E81-EE0A9B8C38BF}" type="presOf" srcId="{0DA1CB87-AFBF-4A7D-B732-06AE8356F0C7}" destId="{EE41D601-A165-4DB9-A850-BAF34FAD6F0C}" srcOrd="0" destOrd="0" presId="urn:microsoft.com/office/officeart/2005/8/layout/orgChart1"/>
    <dgm:cxn modelId="{63C817AF-77DD-4F40-B07C-944DE1404ABD}" type="presParOf" srcId="{EE41D601-A165-4DB9-A850-BAF34FAD6F0C}" destId="{354E378E-07C4-4428-8ADC-75BB5F32DDB4}" srcOrd="0" destOrd="0" presId="urn:microsoft.com/office/officeart/2005/8/layout/orgChart1"/>
    <dgm:cxn modelId="{F102FC8A-08EF-40A1-888B-2D3F2371BF3C}" type="presParOf" srcId="{354E378E-07C4-4428-8ADC-75BB5F32DDB4}" destId="{7B952448-C7C4-402A-9533-8707946BF722}" srcOrd="0" destOrd="0" presId="urn:microsoft.com/office/officeart/2005/8/layout/orgChart1"/>
    <dgm:cxn modelId="{25A0D0CA-0337-4659-A030-29ED28E92617}" type="presParOf" srcId="{7B952448-C7C4-402A-9533-8707946BF722}" destId="{509BF4E1-F729-41A3-89B0-6FF6E893F8E6}" srcOrd="0" destOrd="0" presId="urn:microsoft.com/office/officeart/2005/8/layout/orgChart1"/>
    <dgm:cxn modelId="{3477FC44-75FE-433D-901E-A63CB599A441}" type="presParOf" srcId="{7B952448-C7C4-402A-9533-8707946BF722}" destId="{2644531D-D9FC-41DD-9519-905E739D82BC}" srcOrd="1" destOrd="0" presId="urn:microsoft.com/office/officeart/2005/8/layout/orgChart1"/>
    <dgm:cxn modelId="{1B9BC793-5F06-4A9D-A6BE-33A776BA3620}" type="presParOf" srcId="{354E378E-07C4-4428-8ADC-75BB5F32DDB4}" destId="{C0CAD50D-E0B3-45B4-A4CC-56CFDFE9F6D6}" srcOrd="1" destOrd="0" presId="urn:microsoft.com/office/officeart/2005/8/layout/orgChart1"/>
    <dgm:cxn modelId="{DAB7234C-58FA-44D8-8EB2-D4CC36D53627}" type="presParOf" srcId="{354E378E-07C4-4428-8ADC-75BB5F32DDB4}" destId="{1FA678F4-E551-4DD2-9B43-9FC82ACB57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E9FC8-3DB5-4F8E-B954-4C7CCAA0FE99}">
      <dsp:nvSpPr>
        <dsp:cNvPr id="0" name=""/>
        <dsp:cNvSpPr/>
      </dsp:nvSpPr>
      <dsp:spPr>
        <a:xfrm>
          <a:off x="814500" y="0"/>
          <a:ext cx="6143398" cy="36004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100" kern="1200" dirty="0" smtClean="0"/>
            <a:t>Virtudes fundamentales o cardinales </a:t>
          </a:r>
          <a:r>
            <a:rPr lang="es-MX" sz="3100" b="1" kern="1200" dirty="0" err="1" smtClean="0">
              <a:solidFill>
                <a:schemeClr val="tx1"/>
              </a:solidFill>
            </a:rPr>
            <a:t>reoirentan</a:t>
          </a:r>
          <a:r>
            <a:rPr lang="es-MX" sz="3100" kern="1200" dirty="0" smtClean="0"/>
            <a:t> las facultades del hombre.</a:t>
          </a:r>
          <a:endParaRPr lang="es-MX" sz="3100" kern="1200" dirty="0"/>
        </a:p>
      </dsp:txBody>
      <dsp:txXfrm>
        <a:off x="1714180" y="527266"/>
        <a:ext cx="4344038" cy="25458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2B97A-95EB-4077-A84F-229D13B64FCA}">
      <dsp:nvSpPr>
        <dsp:cNvPr id="0" name=""/>
        <dsp:cNvSpPr/>
      </dsp:nvSpPr>
      <dsp:spPr>
        <a:xfrm>
          <a:off x="0" y="27089"/>
          <a:ext cx="6196405" cy="50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PRUDENCIA:</a:t>
          </a:r>
          <a:endParaRPr lang="es-MX" sz="2000" kern="1200" dirty="0"/>
        </a:p>
      </dsp:txBody>
      <dsp:txXfrm>
        <a:off x="24674" y="51763"/>
        <a:ext cx="6147057" cy="456092"/>
      </dsp:txXfrm>
    </dsp:sp>
    <dsp:sp modelId="{C4274327-0040-4B83-9449-1446A3442E84}">
      <dsp:nvSpPr>
        <dsp:cNvPr id="0" name=""/>
        <dsp:cNvSpPr/>
      </dsp:nvSpPr>
      <dsp:spPr>
        <a:xfrm>
          <a:off x="0" y="532529"/>
          <a:ext cx="6196405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36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000" kern="1200" dirty="0" smtClean="0"/>
            <a:t>capacidad de acierto del entendimiento.</a:t>
          </a:r>
          <a:endParaRPr lang="es-MX" sz="2000" kern="1200" dirty="0"/>
        </a:p>
      </dsp:txBody>
      <dsp:txXfrm>
        <a:off x="0" y="532529"/>
        <a:ext cx="6196405" cy="447120"/>
      </dsp:txXfrm>
    </dsp:sp>
    <dsp:sp modelId="{FFDA8CDA-F152-464B-A584-86B7116FB9C7}">
      <dsp:nvSpPr>
        <dsp:cNvPr id="0" name=""/>
        <dsp:cNvSpPr/>
      </dsp:nvSpPr>
      <dsp:spPr>
        <a:xfrm>
          <a:off x="0" y="864095"/>
          <a:ext cx="6196405" cy="50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JUSTICIA:</a:t>
          </a:r>
          <a:endParaRPr lang="es-MX" sz="2000" kern="1200" dirty="0"/>
        </a:p>
      </dsp:txBody>
      <dsp:txXfrm>
        <a:off x="24674" y="888769"/>
        <a:ext cx="6147057" cy="456092"/>
      </dsp:txXfrm>
    </dsp:sp>
    <dsp:sp modelId="{BD49D0C8-785C-43E6-BEFE-90A73258FA19}">
      <dsp:nvSpPr>
        <dsp:cNvPr id="0" name=""/>
        <dsp:cNvSpPr/>
      </dsp:nvSpPr>
      <dsp:spPr>
        <a:xfrm>
          <a:off x="0" y="1357394"/>
          <a:ext cx="6196405" cy="297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36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000" kern="1200" dirty="0" smtClean="0"/>
            <a:t>reorientación de lo que la voluntad quiere.</a:t>
          </a:r>
          <a:endParaRPr lang="es-MX" sz="2000" kern="1200" dirty="0"/>
        </a:p>
      </dsp:txBody>
      <dsp:txXfrm>
        <a:off x="0" y="1357394"/>
        <a:ext cx="6196405" cy="297567"/>
      </dsp:txXfrm>
    </dsp:sp>
    <dsp:sp modelId="{93E57C27-0F30-4082-B968-748EEC5E2D12}">
      <dsp:nvSpPr>
        <dsp:cNvPr id="0" name=""/>
        <dsp:cNvSpPr/>
      </dsp:nvSpPr>
      <dsp:spPr>
        <a:xfrm>
          <a:off x="0" y="1728192"/>
          <a:ext cx="6196405" cy="50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FORTALEZA:</a:t>
          </a:r>
          <a:endParaRPr lang="es-MX" sz="2000" kern="1200" dirty="0"/>
        </a:p>
      </dsp:txBody>
      <dsp:txXfrm>
        <a:off x="24674" y="1752866"/>
        <a:ext cx="6147057" cy="456092"/>
      </dsp:txXfrm>
    </dsp:sp>
    <dsp:sp modelId="{26E25A40-CED9-43A6-93B9-5C999C5836D5}">
      <dsp:nvSpPr>
        <dsp:cNvPr id="0" name=""/>
        <dsp:cNvSpPr/>
      </dsp:nvSpPr>
      <dsp:spPr>
        <a:xfrm>
          <a:off x="0" y="2288096"/>
          <a:ext cx="6196405" cy="60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36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000" kern="1200" dirty="0" smtClean="0"/>
            <a:t>sostenimiento del apetito sensible ante los bienes arduos.</a:t>
          </a:r>
          <a:endParaRPr lang="es-MX" sz="2000" kern="1200" dirty="0"/>
        </a:p>
      </dsp:txBody>
      <dsp:txXfrm>
        <a:off x="0" y="2288096"/>
        <a:ext cx="6196405" cy="600817"/>
      </dsp:txXfrm>
    </dsp:sp>
    <dsp:sp modelId="{AA8FEC3D-F818-48D2-AF82-01F5D7A7FF6C}">
      <dsp:nvSpPr>
        <dsp:cNvPr id="0" name=""/>
        <dsp:cNvSpPr/>
      </dsp:nvSpPr>
      <dsp:spPr>
        <a:xfrm>
          <a:off x="0" y="2888914"/>
          <a:ext cx="6196405" cy="505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TEMPLANZA:</a:t>
          </a:r>
          <a:endParaRPr lang="es-MX" sz="2000" kern="1200" dirty="0"/>
        </a:p>
      </dsp:txBody>
      <dsp:txXfrm>
        <a:off x="24674" y="2913588"/>
        <a:ext cx="6147057" cy="456092"/>
      </dsp:txXfrm>
    </dsp:sp>
    <dsp:sp modelId="{2BF825C3-5357-4350-B151-E14D07329ED0}">
      <dsp:nvSpPr>
        <dsp:cNvPr id="0" name=""/>
        <dsp:cNvSpPr/>
      </dsp:nvSpPr>
      <dsp:spPr>
        <a:xfrm>
          <a:off x="0" y="3394354"/>
          <a:ext cx="6196405" cy="600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36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000" kern="1200" dirty="0" smtClean="0"/>
            <a:t>regulación del apetito sensible ante los bienes placenteros.</a:t>
          </a:r>
          <a:endParaRPr lang="es-MX" sz="2000" kern="1200" dirty="0"/>
        </a:p>
      </dsp:txBody>
      <dsp:txXfrm>
        <a:off x="0" y="3394354"/>
        <a:ext cx="6196405" cy="6008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799C35-0BF4-454F-A2F0-2FB47A95293C}">
      <dsp:nvSpPr>
        <dsp:cNvPr id="0" name=""/>
        <dsp:cNvSpPr/>
      </dsp:nvSpPr>
      <dsp:spPr>
        <a:xfrm>
          <a:off x="0" y="122705"/>
          <a:ext cx="7772400" cy="1863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700" kern="1200" dirty="0" smtClean="0"/>
            <a:t>¿Es explicable por qué estas cuatro decisivas potencialidades fundamentales desaparecieron del vocabulario y del interés de las empresas? </a:t>
          </a:r>
          <a:endParaRPr lang="es-MX" sz="2700" kern="1200" dirty="0"/>
        </a:p>
      </dsp:txBody>
      <dsp:txXfrm>
        <a:off x="90984" y="213689"/>
        <a:ext cx="7590432" cy="1681842"/>
      </dsp:txXfrm>
    </dsp:sp>
    <dsp:sp modelId="{3FE34055-2552-40E1-AF2F-6A3030928077}">
      <dsp:nvSpPr>
        <dsp:cNvPr id="0" name=""/>
        <dsp:cNvSpPr/>
      </dsp:nvSpPr>
      <dsp:spPr>
        <a:xfrm>
          <a:off x="0" y="2064276"/>
          <a:ext cx="7772400" cy="1863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700" kern="1200" dirty="0" smtClean="0"/>
            <a:t>¿Por qué la terminología a ellas correspondiente suena desusada y extraña en el ambiente de las corporaciones?</a:t>
          </a:r>
          <a:endParaRPr lang="es-MX" sz="2700" kern="1200" dirty="0"/>
        </a:p>
      </dsp:txBody>
      <dsp:txXfrm>
        <a:off x="90984" y="2155260"/>
        <a:ext cx="7590432" cy="1681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13ED8-BF56-41D5-B716-32DCCA2F4DDF}">
      <dsp:nvSpPr>
        <dsp:cNvPr id="0" name=""/>
        <dsp:cNvSpPr/>
      </dsp:nvSpPr>
      <dsp:spPr>
        <a:xfrm>
          <a:off x="531403" y="1388059"/>
          <a:ext cx="1274673" cy="127467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A260647-1069-4221-AF88-1C4B6E560330}">
      <dsp:nvSpPr>
        <dsp:cNvPr id="0" name=""/>
        <dsp:cNvSpPr/>
      </dsp:nvSpPr>
      <dsp:spPr>
        <a:xfrm>
          <a:off x="1563121" y="1340717"/>
          <a:ext cx="6012087" cy="136935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1750" rIns="0" bIns="317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smtClean="0"/>
            <a:t>Hábito incorporado voluntariamente por el hombre para el desarrollo de sus posibilidades humanas. </a:t>
          </a:r>
          <a:endParaRPr lang="es-MX" sz="2500" kern="1200" dirty="0"/>
        </a:p>
      </dsp:txBody>
      <dsp:txXfrm>
        <a:off x="1563121" y="1340717"/>
        <a:ext cx="6012087" cy="13693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4FFEF-33C9-467D-B6BB-4BB6456776F2}">
      <dsp:nvSpPr>
        <dsp:cNvPr id="0" name=""/>
        <dsp:cNvSpPr/>
      </dsp:nvSpPr>
      <dsp:spPr>
        <a:xfrm>
          <a:off x="582929" y="0"/>
          <a:ext cx="6606540" cy="4543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C94A-C82F-446F-A496-8675B66FAB88}">
      <dsp:nvSpPr>
        <dsp:cNvPr id="0" name=""/>
        <dsp:cNvSpPr/>
      </dsp:nvSpPr>
      <dsp:spPr>
        <a:xfrm>
          <a:off x="0" y="1368144"/>
          <a:ext cx="3489989" cy="1817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La virtud tiene un origen etimológico muy significativo: </a:t>
          </a:r>
          <a:r>
            <a:rPr lang="es-MX" sz="2000" b="1" kern="1200" dirty="0" err="1" smtClean="0">
              <a:solidFill>
                <a:srgbClr val="FF0000"/>
              </a:solidFill>
            </a:rPr>
            <a:t>virtus</a:t>
          </a:r>
          <a:r>
            <a:rPr lang="es-MX" sz="2000" kern="1200" dirty="0" smtClean="0">
              <a:solidFill>
                <a:schemeClr val="tx1"/>
              </a:solidFill>
            </a:rPr>
            <a:t> es fuerza. </a:t>
          </a:r>
          <a:endParaRPr lang="es-MX" sz="2000" kern="1200" dirty="0">
            <a:solidFill>
              <a:schemeClr val="tx1"/>
            </a:solidFill>
          </a:endParaRPr>
        </a:p>
      </dsp:txBody>
      <dsp:txXfrm>
        <a:off x="88716" y="1456860"/>
        <a:ext cx="3312557" cy="1639928"/>
      </dsp:txXfrm>
    </dsp:sp>
    <dsp:sp modelId="{26D101C3-673B-4B27-82DA-5F4A7EE7BE6F}">
      <dsp:nvSpPr>
        <dsp:cNvPr id="0" name=""/>
        <dsp:cNvSpPr/>
      </dsp:nvSpPr>
      <dsp:spPr>
        <a:xfrm>
          <a:off x="4080510" y="1363020"/>
          <a:ext cx="3489989" cy="1817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Con la virtud el hombre adquiere fuerza, coraje o temple para hacer su única tarea en el mundo: ser hombre.</a:t>
          </a:r>
          <a:endParaRPr lang="es-MX" sz="2000" kern="1200" dirty="0">
            <a:solidFill>
              <a:schemeClr val="tx1"/>
            </a:solidFill>
          </a:endParaRPr>
        </a:p>
      </dsp:txBody>
      <dsp:txXfrm>
        <a:off x="4169226" y="1451736"/>
        <a:ext cx="3312557" cy="16399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33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69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1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43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06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768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68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040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826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07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02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17/01/2021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39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s-MX" sz="3200" dirty="0"/>
              <a:t>DEPARTAMENTO   DE    </a:t>
            </a:r>
            <a:r>
              <a:rPr lang="es-MX" sz="3200" dirty="0" smtClean="0"/>
              <a:t>HUMANIDADES</a:t>
            </a:r>
            <a:br>
              <a:rPr lang="es-MX" sz="3200" dirty="0" smtClean="0"/>
            </a:br>
            <a:r>
              <a:rPr lang="es-MX" sz="3200" dirty="0"/>
              <a:t/>
            </a:r>
            <a:br>
              <a:rPr lang="es-MX" sz="3200" dirty="0"/>
            </a:br>
            <a:r>
              <a:rPr lang="es-MX" sz="3200" dirty="0" smtClean="0"/>
              <a:t/>
            </a:r>
            <a:br>
              <a:rPr lang="es-MX" sz="3200" dirty="0" smtClean="0"/>
            </a:br>
            <a:endParaRPr lang="es-MX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0" t="26888" r="14902" b="48338"/>
          <a:stretch>
            <a:fillRect/>
          </a:stretch>
        </p:blipFill>
        <p:spPr bwMode="auto">
          <a:xfrm>
            <a:off x="814276" y="1432223"/>
            <a:ext cx="1655763" cy="211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39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FACULTADES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120162"/>
              </p:ext>
            </p:extLst>
          </p:nvPr>
        </p:nvGraphicFramePr>
        <p:xfrm>
          <a:off x="685800" y="2121408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1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FACULTADES</a:t>
            </a:r>
            <a:endParaRPr lang="es-MX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951514"/>
              </p:ext>
            </p:extLst>
          </p:nvPr>
        </p:nvGraphicFramePr>
        <p:xfrm>
          <a:off x="685800" y="2120900"/>
          <a:ext cx="7772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7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VIRTUDES</a:t>
            </a:r>
            <a:endParaRPr lang="es-MX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22027817"/>
              </p:ext>
            </p:extLst>
          </p:nvPr>
        </p:nvGraphicFramePr>
        <p:xfrm>
          <a:off x="685800" y="2193925"/>
          <a:ext cx="365760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endParaRPr lang="es-MX" dirty="0" smtClean="0"/>
          </a:p>
          <a:p>
            <a:pPr lvl="0"/>
            <a:endParaRPr lang="es-MX" dirty="0"/>
          </a:p>
          <a:p>
            <a:pPr lvl="0" algn="ctr"/>
            <a:r>
              <a:rPr lang="es-MX" b="1" dirty="0" smtClean="0"/>
              <a:t>Las </a:t>
            </a:r>
            <a:r>
              <a:rPr lang="es-MX" b="1" dirty="0">
                <a:solidFill>
                  <a:srgbClr val="FF0000"/>
                </a:solidFill>
              </a:rPr>
              <a:t>virtudes fundamentales </a:t>
            </a:r>
            <a:r>
              <a:rPr lang="es-MX" b="1" dirty="0"/>
              <a:t>refuerzan las cuatro </a:t>
            </a:r>
            <a:r>
              <a:rPr lang="es-MX" b="1" dirty="0">
                <a:solidFill>
                  <a:srgbClr val="FF0000"/>
                </a:solidFill>
              </a:rPr>
              <a:t>facultades </a:t>
            </a:r>
            <a:r>
              <a:rPr lang="es-MX" b="1" dirty="0" smtClean="0">
                <a:solidFill>
                  <a:srgbClr val="FF0000"/>
                </a:solidFill>
              </a:rPr>
              <a:t>fundamentales.</a:t>
            </a:r>
            <a:endParaRPr lang="es-ES" b="1" dirty="0">
              <a:solidFill>
                <a:srgbClr val="FF0000"/>
              </a:solidFill>
            </a:endParaRP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297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404664"/>
            <a:ext cx="6965245" cy="1202485"/>
          </a:xfrm>
        </p:spPr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57869" y="1772816"/>
            <a:ext cx="2939521" cy="576064"/>
          </a:xfrm>
        </p:spPr>
        <p:txBody>
          <a:bodyPr>
            <a:noAutofit/>
          </a:bodyPr>
          <a:lstStyle/>
          <a:p>
            <a:endParaRPr lang="es-MX" sz="2800" dirty="0" smtClean="0"/>
          </a:p>
          <a:p>
            <a:r>
              <a:rPr lang="es-MX" sz="2800" dirty="0" smtClean="0">
                <a:solidFill>
                  <a:schemeClr val="tx1"/>
                </a:solidFill>
              </a:rPr>
              <a:t>FACULTADES</a:t>
            </a:r>
            <a:endParaRPr lang="es-MX" sz="2800" dirty="0">
              <a:solidFill>
                <a:schemeClr val="tx1"/>
              </a:solidFill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sz="half" idx="2"/>
          </p:nvPr>
        </p:nvSpPr>
        <p:spPr>
          <a:xfrm>
            <a:off x="1298448" y="2708920"/>
            <a:ext cx="3227832" cy="3456384"/>
          </a:xfrm>
        </p:spPr>
        <p:txBody>
          <a:bodyPr>
            <a:norm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INTELIGENCIA</a:t>
            </a:r>
          </a:p>
          <a:p>
            <a:endParaRPr lang="es-MX" b="1" dirty="0" smtClean="0">
              <a:solidFill>
                <a:schemeClr val="accent4"/>
              </a:solidFill>
            </a:endParaRPr>
          </a:p>
          <a:p>
            <a:r>
              <a:rPr lang="es-MX" b="1" dirty="0" smtClean="0">
                <a:solidFill>
                  <a:schemeClr val="accent4"/>
                </a:solidFill>
              </a:rPr>
              <a:t>VOLUNTAD</a:t>
            </a:r>
          </a:p>
          <a:p>
            <a:endParaRPr lang="es-MX" b="1" dirty="0" smtClean="0">
              <a:solidFill>
                <a:srgbClr val="00B0F0"/>
              </a:solidFill>
            </a:endParaRPr>
          </a:p>
          <a:p>
            <a:r>
              <a:rPr lang="es-MX" b="1" dirty="0" smtClean="0">
                <a:solidFill>
                  <a:srgbClr val="00B0F0"/>
                </a:solidFill>
              </a:rPr>
              <a:t>APETITO DE BIENES ARDUOS</a:t>
            </a:r>
          </a:p>
          <a:p>
            <a:r>
              <a:rPr lang="es-MX" b="1" dirty="0" smtClean="0">
                <a:solidFill>
                  <a:srgbClr val="7030A0"/>
                </a:solidFill>
              </a:rPr>
              <a:t>APETITOS DE BIENES PLACENTEROS</a:t>
            </a:r>
            <a:endParaRPr lang="es-MX" b="1" dirty="0">
              <a:solidFill>
                <a:srgbClr val="7030A0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586609"/>
          </a:xfrm>
        </p:spPr>
        <p:txBody>
          <a:bodyPr>
            <a:noAutofit/>
          </a:bodyPr>
          <a:lstStyle/>
          <a:p>
            <a:r>
              <a:rPr lang="es-MX" sz="2800" dirty="0" smtClean="0">
                <a:solidFill>
                  <a:schemeClr val="tx1"/>
                </a:solidFill>
              </a:rPr>
              <a:t>VIRTUDES</a:t>
            </a:r>
            <a:endParaRPr lang="es-MX" sz="2800" dirty="0">
              <a:solidFill>
                <a:schemeClr val="tx1"/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151" y="2708920"/>
            <a:ext cx="3227832" cy="3456384"/>
          </a:xfrm>
        </p:spPr>
        <p:txBody>
          <a:bodyPr>
            <a:normAutofit/>
          </a:bodyPr>
          <a:lstStyle/>
          <a:p>
            <a:pPr algn="ctr"/>
            <a:r>
              <a:rPr lang="es-MX" b="1" dirty="0" smtClean="0">
                <a:solidFill>
                  <a:srgbClr val="FF0000"/>
                </a:solidFill>
              </a:rPr>
              <a:t>PRUDENCIA</a:t>
            </a:r>
          </a:p>
          <a:p>
            <a:pPr algn="ctr"/>
            <a:endParaRPr lang="es-MX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MX" b="1" dirty="0" smtClean="0">
                <a:solidFill>
                  <a:schemeClr val="accent4">
                    <a:lumMod val="75000"/>
                  </a:schemeClr>
                </a:solidFill>
              </a:rPr>
              <a:t>JUSTICIA</a:t>
            </a:r>
          </a:p>
          <a:p>
            <a:pPr algn="ctr"/>
            <a:endParaRPr lang="es-MX" b="1" dirty="0" smtClean="0">
              <a:solidFill>
                <a:srgbClr val="00B0F0"/>
              </a:solidFill>
            </a:endParaRPr>
          </a:p>
          <a:p>
            <a:pPr algn="ctr"/>
            <a:r>
              <a:rPr lang="es-MX" b="1" dirty="0" smtClean="0">
                <a:solidFill>
                  <a:srgbClr val="00B0F0"/>
                </a:solidFill>
              </a:rPr>
              <a:t>FORTALEZA</a:t>
            </a:r>
          </a:p>
          <a:p>
            <a:pPr algn="ctr"/>
            <a:endParaRPr lang="es-MX" dirty="0" smtClean="0"/>
          </a:p>
          <a:p>
            <a:pPr algn="ctr"/>
            <a:r>
              <a:rPr lang="es-MX" b="1" dirty="0" smtClean="0">
                <a:solidFill>
                  <a:srgbClr val="7030A0"/>
                </a:solidFill>
              </a:rPr>
              <a:t>TEMPLANZA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470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78639"/>
              </p:ext>
            </p:extLst>
          </p:nvPr>
        </p:nvGraphicFramePr>
        <p:xfrm>
          <a:off x="685800" y="1844824"/>
          <a:ext cx="7772400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33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370584"/>
          </a:xfrm>
        </p:spPr>
        <p:txBody>
          <a:bodyPr>
            <a:normAutofit/>
          </a:bodyPr>
          <a:lstStyle/>
          <a:p>
            <a:r>
              <a:rPr lang="es-MX" dirty="0" smtClean="0"/>
              <a:t>PRUDENCIA</a:t>
            </a:r>
            <a:endParaRPr lang="es-MX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5800" y="2420888"/>
            <a:ext cx="3657600" cy="3614152"/>
          </a:xfrm>
        </p:spPr>
        <p:txBody>
          <a:bodyPr/>
          <a:lstStyle/>
          <a:p>
            <a:pPr marL="0" indent="0">
              <a:buNone/>
            </a:pPr>
            <a:endParaRPr lang="es-MX" dirty="0" smtClean="0"/>
          </a:p>
          <a:p>
            <a:pPr algn="ctr"/>
            <a:r>
              <a:rPr lang="es-MX" dirty="0" smtClean="0"/>
              <a:t>CAPACIDAD DE ACIERTO ANTE SITUACIONES </a:t>
            </a:r>
            <a:r>
              <a:rPr lang="es-MX" dirty="0" smtClean="0"/>
              <a:t>CONCRETAS</a:t>
            </a:r>
          </a:p>
          <a:p>
            <a:pPr algn="ctr"/>
            <a:endParaRPr lang="es-MX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370585"/>
          </a:xfrm>
        </p:spPr>
        <p:txBody>
          <a:bodyPr>
            <a:normAutofit/>
          </a:bodyPr>
          <a:lstStyle/>
          <a:p>
            <a:pPr algn="ctr"/>
            <a:r>
              <a:rPr lang="es-MX" dirty="0" smtClean="0"/>
              <a:t>JUSTICIA</a:t>
            </a:r>
            <a:endParaRPr lang="es-MX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820793" y="2348880"/>
            <a:ext cx="3657600" cy="3686160"/>
          </a:xfrm>
        </p:spPr>
        <p:txBody>
          <a:bodyPr/>
          <a:lstStyle/>
          <a:p>
            <a:pPr algn="ctr"/>
            <a:endParaRPr lang="es-MX" dirty="0" smtClean="0"/>
          </a:p>
          <a:p>
            <a:pPr algn="ctr"/>
            <a:r>
              <a:rPr lang="es-MX" dirty="0" smtClean="0"/>
              <a:t>CAPACIDAD DE ORIENTAR HACIA EL VERDADERO BIEN EL QUERER DE NUESTRA </a:t>
            </a:r>
            <a:r>
              <a:rPr lang="es-MX" dirty="0" smtClean="0"/>
              <a:t>VOLUNTAD</a:t>
            </a:r>
          </a:p>
          <a:p>
            <a:pPr algn="ctr"/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5" y="3906454"/>
            <a:ext cx="2846410" cy="21358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78" y="4437112"/>
            <a:ext cx="3125429" cy="16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514600"/>
          </a:xfrm>
        </p:spPr>
        <p:txBody>
          <a:bodyPr/>
          <a:lstStyle/>
          <a:p>
            <a:r>
              <a:rPr lang="es-MX" dirty="0" smtClean="0"/>
              <a:t>FORTALEZA</a:t>
            </a:r>
            <a:endParaRPr lang="es-MX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 dirty="0" smtClean="0"/>
          </a:p>
          <a:p>
            <a:r>
              <a:rPr lang="es-MX" dirty="0" smtClean="0"/>
              <a:t>CAPACIDAD DE NO DECAER EN LA PERSECUCIÓN DE BIENES </a:t>
            </a:r>
            <a:r>
              <a:rPr lang="es-MX" dirty="0" smtClean="0"/>
              <a:t>ARDUOS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514601"/>
          </a:xfrm>
        </p:spPr>
        <p:txBody>
          <a:bodyPr/>
          <a:lstStyle/>
          <a:p>
            <a:r>
              <a:rPr lang="es-MX" dirty="0" smtClean="0"/>
              <a:t>TEMPLANZA</a:t>
            </a:r>
            <a:endParaRPr lang="es-MX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s-MX" dirty="0" smtClean="0"/>
          </a:p>
          <a:p>
            <a:r>
              <a:rPr lang="es-MX" dirty="0" smtClean="0"/>
              <a:t>CAPACIDAD DE NO DEJARSE ARRASTRAR IRREFLEXIVAMENTE POR EL ATRACTIVO DE LOS BIENES </a:t>
            </a:r>
            <a:r>
              <a:rPr lang="es-MX" dirty="0" smtClean="0"/>
              <a:t>PLACENTEROS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544038"/>
            <a:ext cx="2682472" cy="15972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983456"/>
            <a:ext cx="2267743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8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/>
              <a:t>CUATRO VIRTUDES FUNDAMENTALES</a:t>
            </a:r>
            <a:br>
              <a:rPr lang="es-MX" sz="3200" dirty="0"/>
            </a:br>
            <a:endParaRPr lang="es-MX" sz="32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/>
          </p:nvPr>
        </p:nvGraphicFramePr>
        <p:xfrm>
          <a:off x="1463040" y="1700808"/>
          <a:ext cx="6196405" cy="4022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47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CUESTIONES DE ACTUALIDAD…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517384"/>
              </p:ext>
            </p:extLst>
          </p:nvPr>
        </p:nvGraphicFramePr>
        <p:xfrm>
          <a:off x="685800" y="2121408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1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ÉTICA Y MORAL</a:t>
            </a:r>
            <a:br>
              <a:rPr lang="es-MX" dirty="0"/>
            </a:br>
            <a:endParaRPr lang="es-MX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0429"/>
              </p:ext>
            </p:extLst>
          </p:nvPr>
        </p:nvGraphicFramePr>
        <p:xfrm>
          <a:off x="685800" y="2121408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2286000" y="25518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80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 FILOSÓFICA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550338"/>
              </p:ext>
            </p:extLst>
          </p:nvPr>
        </p:nvGraphicFramePr>
        <p:xfrm>
          <a:off x="685800" y="2121408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1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vIRTUD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657087"/>
              </p:ext>
            </p:extLst>
          </p:nvPr>
        </p:nvGraphicFramePr>
        <p:xfrm>
          <a:off x="685800" y="2121408"/>
          <a:ext cx="7772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/>
          <a:srcRect l="31384"/>
          <a:stretch/>
        </p:blipFill>
        <p:spPr>
          <a:xfrm>
            <a:off x="5220072" y="518092"/>
            <a:ext cx="323595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12120"/>
          </a:xfrm>
        </p:spPr>
        <p:txBody>
          <a:bodyPr/>
          <a:lstStyle/>
          <a:p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71325"/>
              </p:ext>
            </p:extLst>
          </p:nvPr>
        </p:nvGraphicFramePr>
        <p:xfrm>
          <a:off x="685800" y="1628800"/>
          <a:ext cx="7772400" cy="45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836712"/>
            <a:ext cx="6965245" cy="1202485"/>
          </a:xfrm>
        </p:spPr>
        <p:txBody>
          <a:bodyPr>
            <a:normAutofit/>
          </a:bodyPr>
          <a:lstStyle/>
          <a:p>
            <a:pPr algn="ctr"/>
            <a:r>
              <a:rPr lang="es-MX" sz="3600" dirty="0"/>
              <a:t>VIRTUD 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120900"/>
          <a:ext cx="7772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72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200" dirty="0" smtClean="0"/>
              <a:t>VIRTUD Y EMPRESA</a:t>
            </a:r>
            <a:endParaRPr lang="es-MX" sz="32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480570"/>
              </p:ext>
            </p:extLst>
          </p:nvPr>
        </p:nvGraphicFramePr>
        <p:xfrm>
          <a:off x="685800" y="1700808"/>
          <a:ext cx="777240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39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r>
              <a:rPr lang="es-MX" dirty="0" smtClean="0"/>
              <a:t>LAS VIRTUDES FUNDAMENTALES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5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RELACIÓN ENTRE FACULTADES Y VIRTUDES.</a:t>
            </a:r>
            <a:endParaRPr lang="es-MX" sz="36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11960" y="2093976"/>
            <a:ext cx="4238303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Madera</Template>
  <TotalTime>1502</TotalTime>
  <Words>411</Words>
  <Application>Microsoft Office PowerPoint</Application>
  <PresentationFormat>Presentación en pantalla (4:3)</PresentationFormat>
  <Paragraphs>73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Rockwell</vt:lpstr>
      <vt:lpstr>Rockwell Condensed</vt:lpstr>
      <vt:lpstr>Wingdings</vt:lpstr>
      <vt:lpstr>Tipo de madera</vt:lpstr>
      <vt:lpstr>DEPARTAMENTO   DE    HUMANIDADES   </vt:lpstr>
      <vt:lpstr>ÉTICA Y MORAL </vt:lpstr>
      <vt:lpstr>DEFINICIÓN FILOSÓFICA</vt:lpstr>
      <vt:lpstr>vIRTUD</vt:lpstr>
      <vt:lpstr>Presentación de PowerPoint</vt:lpstr>
      <vt:lpstr>VIRTUD  </vt:lpstr>
      <vt:lpstr>VIRTUD Y EMPRESA</vt:lpstr>
      <vt:lpstr>LAS VIRTUDES FUNDAMENTALES</vt:lpstr>
      <vt:lpstr>Presentación de PowerPoint</vt:lpstr>
      <vt:lpstr>FACULTADES</vt:lpstr>
      <vt:lpstr>FACULTADES</vt:lpstr>
      <vt:lpstr>VIRTUDES</vt:lpstr>
      <vt:lpstr>Presentación de PowerPoint</vt:lpstr>
      <vt:lpstr>Presentación de PowerPoint</vt:lpstr>
      <vt:lpstr>Presentación de PowerPoint</vt:lpstr>
      <vt:lpstr>Presentación de PowerPoint</vt:lpstr>
      <vt:lpstr>CUATRO VIRTUDES FUNDAMENTALES </vt:lpstr>
      <vt:lpstr>CUESTIONES DE ACTUALIDAD…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Ethel</dc:creator>
  <cp:lastModifiedBy>HP</cp:lastModifiedBy>
  <cp:revision>23</cp:revision>
  <dcterms:created xsi:type="dcterms:W3CDTF">2015-06-16T17:19:01Z</dcterms:created>
  <dcterms:modified xsi:type="dcterms:W3CDTF">2021-01-17T23:35:43Z</dcterms:modified>
</cp:coreProperties>
</file>